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4"/>
    <p:sldMasterId id="2147483673" r:id="rId5"/>
    <p:sldMasterId id="2147483682" r:id="rId6"/>
    <p:sldMasterId id="2147483705" r:id="rId7"/>
    <p:sldMasterId id="2147483713" r:id="rId8"/>
  </p:sldMasterIdLst>
  <p:notesMasterIdLst>
    <p:notesMasterId r:id="rId35"/>
  </p:notesMasterIdLst>
  <p:handoutMasterIdLst>
    <p:handoutMasterId r:id="rId36"/>
  </p:handoutMasterIdLst>
  <p:sldIdLst>
    <p:sldId id="412" r:id="rId9"/>
    <p:sldId id="340" r:id="rId10"/>
    <p:sldId id="290" r:id="rId11"/>
    <p:sldId id="385" r:id="rId12"/>
    <p:sldId id="346" r:id="rId13"/>
    <p:sldId id="386" r:id="rId14"/>
    <p:sldId id="342" r:id="rId15"/>
    <p:sldId id="384" r:id="rId16"/>
    <p:sldId id="389" r:id="rId17"/>
    <p:sldId id="391" r:id="rId18"/>
    <p:sldId id="396" r:id="rId19"/>
    <p:sldId id="350" r:id="rId20"/>
    <p:sldId id="387" r:id="rId21"/>
    <p:sldId id="410" r:id="rId22"/>
    <p:sldId id="395" r:id="rId23"/>
    <p:sldId id="295" r:id="rId24"/>
    <p:sldId id="315" r:id="rId25"/>
    <p:sldId id="317" r:id="rId26"/>
    <p:sldId id="393" r:id="rId27"/>
    <p:sldId id="392" r:id="rId28"/>
    <p:sldId id="394" r:id="rId29"/>
    <p:sldId id="407" r:id="rId30"/>
    <p:sldId id="408" r:id="rId31"/>
    <p:sldId id="403" r:id="rId32"/>
    <p:sldId id="331" r:id="rId33"/>
    <p:sldId id="409" r:id="rId34"/>
  </p:sldIdLst>
  <p:sldSz cx="9144000" cy="6858000" type="screen4x3"/>
  <p:notesSz cx="6908800" cy="94107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29">
          <p15:clr>
            <a:srgbClr val="A4A3A4"/>
          </p15:clr>
        </p15:guide>
        <p15:guide id="2" pos="289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CF0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66" autoAdjust="0"/>
    <p:restoredTop sz="86436" autoAdjust="0"/>
  </p:normalViewPr>
  <p:slideViewPr>
    <p:cSldViewPr>
      <p:cViewPr varScale="1">
        <p:scale>
          <a:sx n="71" d="100"/>
          <a:sy n="71" d="100"/>
        </p:scale>
        <p:origin x="131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86"/>
    </p:cViewPr>
  </p:sorterViewPr>
  <p:notesViewPr>
    <p:cSldViewPr>
      <p:cViewPr>
        <p:scale>
          <a:sx n="80" d="100"/>
          <a:sy n="80" d="100"/>
        </p:scale>
        <p:origin x="-438" y="1512"/>
      </p:cViewPr>
      <p:guideLst>
        <p:guide orient="horz" pos="2229"/>
        <p:guide pos="289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9940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t" anchorCtr="0" compatLnSpc="1">
            <a:prstTxWarp prst="textNoShape">
              <a:avLst/>
            </a:prstTxWarp>
          </a:bodyPr>
          <a:lstStyle>
            <a:lvl1pPr defTabSz="928688">
              <a:defRPr sz="1000" i="1">
                <a:latin typeface="Times New Roman" pitchFamily="18" charset="0"/>
              </a:defRPr>
            </a:lvl1pPr>
          </a:lstStyle>
          <a:p>
            <a:endParaRPr lang="en-US" altLang="en-US"/>
          </a:p>
        </p:txBody>
      </p:sp>
      <p:sp>
        <p:nvSpPr>
          <p:cNvPr id="3075" name="Rectangle 3"/>
          <p:cNvSpPr>
            <a:spLocks noGrp="1" noChangeArrowheads="1"/>
          </p:cNvSpPr>
          <p:nvPr>
            <p:ph type="ftr" sz="quarter" idx="2"/>
          </p:nvPr>
        </p:nvSpPr>
        <p:spPr bwMode="auto">
          <a:xfrm>
            <a:off x="0" y="8959850"/>
            <a:ext cx="29940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b" anchorCtr="0" compatLnSpc="1">
            <a:prstTxWarp prst="textNoShape">
              <a:avLst/>
            </a:prstTxWarp>
          </a:bodyPr>
          <a:lstStyle>
            <a:lvl1pPr defTabSz="928688">
              <a:defRPr sz="1200">
                <a:latin typeface="Times New Roman" pitchFamily="18" charset="0"/>
              </a:defRPr>
            </a:lvl1pPr>
          </a:lstStyle>
          <a:p>
            <a:endParaRPr lang="en-US" altLang="en-US"/>
          </a:p>
        </p:txBody>
      </p:sp>
      <p:sp>
        <p:nvSpPr>
          <p:cNvPr id="3076" name="Rectangle 4"/>
          <p:cNvSpPr>
            <a:spLocks noChangeArrowheads="1"/>
          </p:cNvSpPr>
          <p:nvPr/>
        </p:nvSpPr>
        <p:spPr bwMode="auto">
          <a:xfrm>
            <a:off x="3276600" y="9069388"/>
            <a:ext cx="373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557" tIns="46779" rIns="93557" bIns="46779" anchor="b" anchorCtr="1">
            <a:spAutoFit/>
          </a:bodyPr>
          <a:lstStyle>
            <a:lvl1pPr defTabSz="928688">
              <a:defRPr sz="2400">
                <a:solidFill>
                  <a:schemeClr val="tx1"/>
                </a:solidFill>
                <a:latin typeface="Times New Roman" pitchFamily="18" charset="0"/>
              </a:defRPr>
            </a:lvl1pPr>
            <a:lvl2pPr marL="465138" defTabSz="928688">
              <a:defRPr sz="2400">
                <a:solidFill>
                  <a:schemeClr val="tx1"/>
                </a:solidFill>
                <a:latin typeface="Times New Roman" pitchFamily="18" charset="0"/>
              </a:defRPr>
            </a:lvl2pPr>
            <a:lvl3pPr marL="928688" defTabSz="928688">
              <a:defRPr sz="2400">
                <a:solidFill>
                  <a:schemeClr val="tx1"/>
                </a:solidFill>
                <a:latin typeface="Times New Roman" pitchFamily="18" charset="0"/>
              </a:defRPr>
            </a:lvl3pPr>
            <a:lvl4pPr marL="1393825" defTabSz="928688">
              <a:defRPr sz="2400">
                <a:solidFill>
                  <a:schemeClr val="tx1"/>
                </a:solidFill>
                <a:latin typeface="Times New Roman" pitchFamily="18" charset="0"/>
              </a:defRPr>
            </a:lvl4pPr>
            <a:lvl5pPr marL="1858963" defTabSz="928688">
              <a:defRPr sz="2400">
                <a:solidFill>
                  <a:schemeClr val="tx1"/>
                </a:solidFill>
                <a:latin typeface="Times New Roman" pitchFamily="18" charset="0"/>
              </a:defRPr>
            </a:lvl5pPr>
            <a:lvl6pPr marL="2316163" defTabSz="928688" eaLnBrk="0" fontAlgn="base" hangingPunct="0">
              <a:spcBef>
                <a:spcPct val="0"/>
              </a:spcBef>
              <a:spcAft>
                <a:spcPct val="0"/>
              </a:spcAft>
              <a:defRPr sz="2400">
                <a:solidFill>
                  <a:schemeClr val="tx1"/>
                </a:solidFill>
                <a:latin typeface="Times New Roman" pitchFamily="18" charset="0"/>
              </a:defRPr>
            </a:lvl6pPr>
            <a:lvl7pPr marL="2773363" defTabSz="928688" eaLnBrk="0" fontAlgn="base" hangingPunct="0">
              <a:spcBef>
                <a:spcPct val="0"/>
              </a:spcBef>
              <a:spcAft>
                <a:spcPct val="0"/>
              </a:spcAft>
              <a:defRPr sz="2400">
                <a:solidFill>
                  <a:schemeClr val="tx1"/>
                </a:solidFill>
                <a:latin typeface="Times New Roman" pitchFamily="18" charset="0"/>
              </a:defRPr>
            </a:lvl7pPr>
            <a:lvl8pPr marL="3230563" defTabSz="928688" eaLnBrk="0" fontAlgn="base" hangingPunct="0">
              <a:spcBef>
                <a:spcPct val="0"/>
              </a:spcBef>
              <a:spcAft>
                <a:spcPct val="0"/>
              </a:spcAft>
              <a:defRPr sz="2400">
                <a:solidFill>
                  <a:schemeClr val="tx1"/>
                </a:solidFill>
                <a:latin typeface="Times New Roman" pitchFamily="18" charset="0"/>
              </a:defRPr>
            </a:lvl8pPr>
            <a:lvl9pPr marL="3687763" defTabSz="928688" eaLnBrk="0" fontAlgn="base" hangingPunct="0">
              <a:spcBef>
                <a:spcPct val="0"/>
              </a:spcBef>
              <a:spcAft>
                <a:spcPct val="0"/>
              </a:spcAft>
              <a:defRPr sz="2400">
                <a:solidFill>
                  <a:schemeClr val="tx1"/>
                </a:solidFill>
                <a:latin typeface="Times New Roman" pitchFamily="18" charset="0"/>
              </a:defRPr>
            </a:lvl9pPr>
          </a:lstStyle>
          <a:p>
            <a:fld id="{A3BDFB39-AA5F-4A5E-8D1D-52D9A0DB9F0E}" type="slidenum">
              <a:rPr lang="en-US" altLang="en-US" sz="1200" b="1">
                <a:latin typeface="Arial" charset="0"/>
              </a:rPr>
              <a:pPr/>
              <a:t>‹N°›</a:t>
            </a:fld>
            <a:endParaRPr lang="en-US" altLang="en-US" sz="1200" b="1">
              <a:latin typeface="Arial" charset="0"/>
            </a:endParaRPr>
          </a:p>
        </p:txBody>
      </p:sp>
    </p:spTree>
    <p:extLst>
      <p:ext uri="{BB962C8B-B14F-4D97-AF65-F5344CB8AC3E}">
        <p14:creationId xmlns:p14="http://schemas.microsoft.com/office/powerpoint/2010/main" val="982120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9940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t" anchorCtr="0" compatLnSpc="1">
            <a:prstTxWarp prst="textNoShape">
              <a:avLst/>
            </a:prstTxWarp>
          </a:bodyPr>
          <a:lstStyle>
            <a:lvl1pPr defTabSz="928688">
              <a:defRPr sz="1000" i="1">
                <a:latin typeface="Times New Roman" pitchFamily="18" charset="0"/>
              </a:defRPr>
            </a:lvl1pPr>
          </a:lstStyle>
          <a:p>
            <a:endParaRPr lang="en-US" altLang="en-US"/>
          </a:p>
        </p:txBody>
      </p:sp>
      <p:sp>
        <p:nvSpPr>
          <p:cNvPr id="2051" name="Rectangle 3"/>
          <p:cNvSpPr>
            <a:spLocks noGrp="1" noChangeArrowheads="1"/>
          </p:cNvSpPr>
          <p:nvPr>
            <p:ph type="dt" idx="1"/>
          </p:nvPr>
        </p:nvSpPr>
        <p:spPr bwMode="auto">
          <a:xfrm>
            <a:off x="3914775" y="11113"/>
            <a:ext cx="29940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t" anchorCtr="0" compatLnSpc="1">
            <a:prstTxWarp prst="textNoShape">
              <a:avLst/>
            </a:prstTxWarp>
          </a:bodyPr>
          <a:lstStyle>
            <a:lvl1pPr algn="r" defTabSz="928688">
              <a:defRPr sz="1000" i="1">
                <a:latin typeface="Times New Roman" pitchFamily="18" charset="0"/>
              </a:defRPr>
            </a:lvl1pPr>
          </a:lstStyle>
          <a:p>
            <a:endParaRPr lang="en-US" altLang="en-US"/>
          </a:p>
        </p:txBody>
      </p:sp>
      <p:sp>
        <p:nvSpPr>
          <p:cNvPr id="2052" name="Rectangle 4"/>
          <p:cNvSpPr>
            <a:spLocks noGrp="1" noChangeArrowheads="1"/>
          </p:cNvSpPr>
          <p:nvPr>
            <p:ph type="ftr" sz="quarter" idx="4"/>
          </p:nvPr>
        </p:nvSpPr>
        <p:spPr bwMode="auto">
          <a:xfrm>
            <a:off x="0" y="8959850"/>
            <a:ext cx="29940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b" anchorCtr="0" compatLnSpc="1">
            <a:prstTxWarp prst="textNoShape">
              <a:avLst/>
            </a:prstTxWarp>
          </a:bodyPr>
          <a:lstStyle>
            <a:lvl1pPr defTabSz="928688">
              <a:defRPr sz="1000" i="1">
                <a:latin typeface="Times New Roman" pitchFamily="18" charset="0"/>
              </a:defRPr>
            </a:lvl1pPr>
          </a:lstStyle>
          <a:p>
            <a:endParaRPr lang="en-US" altLang="en-US"/>
          </a:p>
        </p:txBody>
      </p:sp>
      <p:sp>
        <p:nvSpPr>
          <p:cNvPr id="2053" name="Rectangle 5"/>
          <p:cNvSpPr>
            <a:spLocks noGrp="1" noChangeArrowheads="1"/>
          </p:cNvSpPr>
          <p:nvPr>
            <p:ph type="sldNum" sz="quarter" idx="5"/>
          </p:nvPr>
        </p:nvSpPr>
        <p:spPr bwMode="auto">
          <a:xfrm>
            <a:off x="3914775" y="8959850"/>
            <a:ext cx="29940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7" tIns="0" rIns="19357" bIns="0" numCol="1" anchor="b" anchorCtr="0" compatLnSpc="1">
            <a:prstTxWarp prst="textNoShape">
              <a:avLst/>
            </a:prstTxWarp>
          </a:bodyPr>
          <a:lstStyle>
            <a:lvl1pPr algn="r" defTabSz="928688">
              <a:defRPr sz="1000" i="1">
                <a:latin typeface="Times New Roman" pitchFamily="18" charset="0"/>
              </a:defRPr>
            </a:lvl1pPr>
          </a:lstStyle>
          <a:p>
            <a:fld id="{DB9FE7F5-1987-4E06-A4DC-2C5F66D863C7}" type="slidenum">
              <a:rPr lang="en-US" altLang="en-US"/>
              <a:pPr/>
              <a:t>‹N°›</a:t>
            </a:fld>
            <a:endParaRPr lang="en-US" altLang="en-US"/>
          </a:p>
        </p:txBody>
      </p:sp>
      <p:sp>
        <p:nvSpPr>
          <p:cNvPr id="2054" name="Rectangle 6"/>
          <p:cNvSpPr>
            <a:spLocks noGrp="1" noChangeArrowheads="1"/>
          </p:cNvSpPr>
          <p:nvPr>
            <p:ph type="body" sz="quarter" idx="3"/>
          </p:nvPr>
        </p:nvSpPr>
        <p:spPr bwMode="auto">
          <a:xfrm>
            <a:off x="920750" y="4471988"/>
            <a:ext cx="5067300"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57" tIns="46779" rIns="93557" bIns="467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5" name="Rectangle 7"/>
          <p:cNvSpPr>
            <a:spLocks noGrp="1" noRot="1" noChangeAspect="1" noChangeArrowheads="1" noTextEdit="1"/>
          </p:cNvSpPr>
          <p:nvPr>
            <p:ph type="sldImg" idx="2"/>
          </p:nvPr>
        </p:nvSpPr>
        <p:spPr bwMode="auto">
          <a:xfrm>
            <a:off x="1257300" y="820738"/>
            <a:ext cx="4395788" cy="329723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751665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4004DF4-88E3-4EFA-9F98-BBB159566598}" type="slidenum">
              <a:rPr lang="en-US" altLang="en-US"/>
              <a:pPr/>
              <a:t>2</a:t>
            </a:fld>
            <a:endParaRPr lang="en-US" altLang="en-US" dirty="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D66CF8B-722B-4419-A885-405E454C4A47}" type="slidenum">
              <a:rPr lang="en-US" altLang="en-US"/>
              <a:pPr/>
              <a:t>25</a:t>
            </a:fld>
            <a:endParaRPr lang="en-US" alt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3218B13-9941-4ECB-83E2-E2F015C00DF4}" type="slidenum">
              <a:rPr lang="en-US" altLang="en-US"/>
              <a:pPr/>
              <a:t>3</a:t>
            </a:fld>
            <a:endParaRPr lang="en-US" alt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marL="114300" indent="-114300"/>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dirty="0">
                <a:cs typeface="Times New Roman" pitchFamily="18" charset="0"/>
              </a:rPr>
              <a:t>Les données montrent que le soutien émotionnel et physique réduit les complications du travail, par exemple, la nécessité d’avoir recours à l’analgésie et aux interventions chirurgicales.</a:t>
            </a:r>
            <a:r>
              <a:rPr lang="en-US" altLang="en-US" dirty="0"/>
              <a:t> </a:t>
            </a:r>
          </a:p>
          <a:p>
            <a:endParaRPr lang="en-US" dirty="0"/>
          </a:p>
        </p:txBody>
      </p:sp>
      <p:sp>
        <p:nvSpPr>
          <p:cNvPr id="4" name="Slide Number Placeholder 3"/>
          <p:cNvSpPr>
            <a:spLocks noGrp="1"/>
          </p:cNvSpPr>
          <p:nvPr>
            <p:ph type="sldNum" sz="quarter" idx="10"/>
          </p:nvPr>
        </p:nvSpPr>
        <p:spPr/>
        <p:txBody>
          <a:bodyPr/>
          <a:lstStyle/>
          <a:p>
            <a:fld id="{DB9FE7F5-1987-4E06-A4DC-2C5F66D863C7}" type="slidenum">
              <a:rPr lang="en-US" altLang="en-US" smtClean="0"/>
              <a:pPr/>
              <a:t>4</a:t>
            </a:fld>
            <a:endParaRPr lang="en-US" altLang="en-US"/>
          </a:p>
        </p:txBody>
      </p:sp>
    </p:spTree>
    <p:extLst>
      <p:ext uri="{BB962C8B-B14F-4D97-AF65-F5344CB8AC3E}">
        <p14:creationId xmlns:p14="http://schemas.microsoft.com/office/powerpoint/2010/main" val="12687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B337B5C-4D68-40CB-A3FF-B4C049944D60}" type="slidenum">
              <a:rPr lang="en-US" altLang="en-US"/>
              <a:pPr/>
              <a:t>5</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1842530-C286-4D5D-A079-9C47DF033E9B}" type="slidenum">
              <a:rPr lang="en-US" altLang="en-US"/>
              <a:pPr/>
              <a:t>7</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fr-FR" altLang="en-US">
                <a:cs typeface="Times New Roman" pitchFamily="18" charset="0"/>
              </a:rPr>
              <a:t>Le soulagement de la douleur par méthode non invasive et non pharmacologique diminue la nécessité d’utiliser des produits pharmacologiques ou permet de réduire les doses</a:t>
            </a:r>
            <a:r>
              <a:rPr lang="en-US" alt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19F846C-DA73-45D3-BF16-AC239D57C463}" type="slidenum">
              <a:rPr lang="en-US" altLang="en-US"/>
              <a:pPr/>
              <a:t>12</a:t>
            </a:fld>
            <a:endParaRPr lang="en-US" altLang="en-US"/>
          </a:p>
        </p:txBody>
      </p:sp>
      <p:sp>
        <p:nvSpPr>
          <p:cNvPr id="160770" name="Rectangle 1026"/>
          <p:cNvSpPr>
            <a:spLocks noGrp="1" noRot="1" noChangeAspect="1" noChangeArrowheads="1"/>
          </p:cNvSpPr>
          <p:nvPr>
            <p:ph type="sldImg"/>
          </p:nvPr>
        </p:nvSpPr>
        <p:spPr bwMode="auto">
          <a:xfrm>
            <a:off x="1257300" y="820738"/>
            <a:ext cx="4395788" cy="3297237"/>
          </a:xfrm>
          <a:prstGeom prst="rect">
            <a:avLst/>
          </a:prstGeom>
          <a:solidFill>
            <a:srgbClr val="FFFFFF"/>
          </a:solidFill>
          <a:ln>
            <a:solidFill>
              <a:srgbClr val="000000"/>
            </a:solidFill>
            <a:miter lim="800000"/>
            <a:headEnd/>
            <a:tailEnd/>
          </a:ln>
        </p:spPr>
      </p:sp>
      <p:sp>
        <p:nvSpPr>
          <p:cNvPr id="160771" name="Rectangle 1027"/>
          <p:cNvSpPr>
            <a:spLocks noGrp="1" noChangeArrowheads="1"/>
          </p:cNvSpPr>
          <p:nvPr>
            <p:ph type="body" idx="1"/>
          </p:nvPr>
        </p:nvSpPr>
        <p:spPr bwMode="auto">
          <a:xfrm>
            <a:off x="838200" y="4267200"/>
            <a:ext cx="5065713" cy="49212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
              </a:spcBef>
            </a:pPr>
            <a:endParaRPr lang="en-US" alt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4307C1B-44BA-4746-8BFA-16A809A4AEB1}" type="slidenum">
              <a:rPr lang="en-US" altLang="en-US"/>
              <a:pPr/>
              <a:t>16</a:t>
            </a:fld>
            <a:endParaRPr lang="en-US" alt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fr-FR" altLang="en-US">
                <a:cs typeface="Times New Roman" pitchFamily="18" charset="0"/>
              </a:rPr>
              <a:t>L’examen rectal est désagréable, inexact et ne réduit pas l’incidence de l’infection puerpérale. Dans certains cas, cet examen peut s’avérer nécessaire, par exemple, s’il faut évaluer l’évolution du travail chez une femme ayant subi une excision. Mais, dans l’idéal, on lui administrera une analgésie au début et on ouvrira les infibulations pour un examen vaginal adéquat pendant le travail. </a:t>
            </a:r>
          </a:p>
          <a:p>
            <a:r>
              <a:rPr lang="fr-FR" altLang="en-US">
                <a:cs typeface="Times New Roman" pitchFamily="18" charset="0"/>
              </a:rPr>
              <a:t>La pelvimétrie par rayons X pourrait augmenter les risques de leucémie chez l’enfant.</a:t>
            </a:r>
            <a:r>
              <a:rPr lang="en-US" alt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5EA7AEA-F3F6-4CB8-BAA5-F20B0E0DD90D}" type="slidenum">
              <a:rPr lang="en-US" altLang="en-US"/>
              <a:pPr/>
              <a:t>17</a:t>
            </a:fld>
            <a:endParaRPr lang="en-US" alt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657F4F8-E49D-4021-B8AD-813ECB63A083}" type="slidenum">
              <a:rPr lang="en-US" altLang="en-US"/>
              <a:pPr/>
              <a:t>18</a:t>
            </a:fld>
            <a:endParaRPr lang="en-US" alt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6.emf"/><Relationship Id="rId5" Type="http://schemas.openxmlformats.org/officeDocument/2006/relationships/image" Target="../media/image10.emf"/><Relationship Id="rId4"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emf"/><Relationship Id="rId7"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3.emf"/><Relationship Id="rId5" Type="http://schemas.openxmlformats.org/officeDocument/2006/relationships/image" Target="../media/image10.emf"/><Relationship Id="rId4" Type="http://schemas.openxmlformats.org/officeDocument/2006/relationships/image" Target="../media/image12.jpeg"/><Relationship Id="rId9"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jpg"/><Relationship Id="rId1" Type="http://schemas.openxmlformats.org/officeDocument/2006/relationships/slideMaster" Target="../slideMasters/slideMaster3.xml"/><Relationship Id="rId5" Type="http://schemas.openxmlformats.org/officeDocument/2006/relationships/image" Target="../media/image6.emf"/><Relationship Id="rId4" Type="http://schemas.openxmlformats.org/officeDocument/2006/relationships/image" Target="../media/image17.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2514600"/>
            <a:ext cx="9144000" cy="4343400"/>
          </a:xfrm>
          <a:prstGeom prst="rect">
            <a:avLst/>
          </a:prstGeom>
          <a:gradFill>
            <a:gsLst>
              <a:gs pos="80000">
                <a:srgbClr val="FFFFFF"/>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8"/>
          <p:cNvGrpSpPr>
            <a:grpSpLocks noChangeAspect="1"/>
          </p:cNvGrpSpPr>
          <p:nvPr/>
        </p:nvGrpSpPr>
        <p:grpSpPr bwMode="auto">
          <a:xfrm>
            <a:off x="2141538" y="762000"/>
            <a:ext cx="4860925" cy="752475"/>
            <a:chOff x="2362200" y="762000"/>
            <a:chExt cx="4419600" cy="684422"/>
          </a:xfrm>
        </p:grpSpPr>
        <p:pic>
          <p:nvPicPr>
            <p:cNvPr id="6" name="Picture 22"/>
            <p:cNvPicPr>
              <a:picLocks noChangeAspect="1" noChangeArrowheads="1"/>
            </p:cNvPicPr>
            <p:nvPr/>
          </p:nvPicPr>
          <p:blipFill>
            <a:blip r:embed="rId2">
              <a:extLst>
                <a:ext uri="{28A0092B-C50C-407E-A947-70E740481C1C}">
                  <a14:useLocalDpi xmlns:a14="http://schemas.microsoft.com/office/drawing/2010/main" val="0"/>
                </a:ext>
              </a:extLst>
            </a:blip>
            <a:srcRect r="63464"/>
            <a:stretch>
              <a:fillRect/>
            </a:stretch>
          </p:blipFill>
          <p:spPr bwMode="auto">
            <a:xfrm>
              <a:off x="2362200" y="762000"/>
              <a:ext cx="2421522" cy="6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03802"/>
              <a:ext cx="1752600"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762000" y="1981200"/>
            <a:ext cx="7772400" cy="2667000"/>
          </a:xfrm>
        </p:spPr>
        <p:txBody>
          <a:bodyPr anchor="b">
            <a:noAutofit/>
          </a:bodyPr>
          <a:lstStyle>
            <a:lvl1pPr>
              <a:lnSpc>
                <a:spcPct val="100000"/>
              </a:lnSpc>
              <a:defRPr sz="4000">
                <a:solidFill>
                  <a:srgbClr val="002A6C"/>
                </a:solidFill>
                <a:latin typeface="Gill Sans MT" panose="020B0502020104020203" pitchFamily="34" charset="0"/>
                <a:cs typeface="Arial" panose="020B0604020202020204" pitchFamily="34" charset="0"/>
              </a:defRPr>
            </a:lvl1pPr>
          </a:lstStyle>
          <a:p>
            <a:r>
              <a:rPr lang="en-US"/>
              <a:t>Click to edit Master title style</a:t>
            </a:r>
            <a:endParaRPr lang="en-US" dirty="0"/>
          </a:p>
        </p:txBody>
      </p:sp>
      <p:sp>
        <p:nvSpPr>
          <p:cNvPr id="15" name="Subtitle 2"/>
          <p:cNvSpPr>
            <a:spLocks noGrp="1"/>
          </p:cNvSpPr>
          <p:nvPr>
            <p:ph type="subTitle" idx="1"/>
          </p:nvPr>
        </p:nvSpPr>
        <p:spPr>
          <a:xfrm>
            <a:off x="762000" y="4800600"/>
            <a:ext cx="7772400" cy="1219200"/>
          </a:xfrm>
        </p:spPr>
        <p:txBody>
          <a:bodyPr>
            <a:normAutofit/>
          </a:bodyPr>
          <a:lstStyle>
            <a:lvl1pPr marL="0" indent="0" algn="ctr">
              <a:buNone/>
              <a:defRPr sz="2400">
                <a:solidFill>
                  <a:srgbClr val="808080"/>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8291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5" name="Group 6"/>
          <p:cNvGrpSpPr>
            <a:grpSpLocks noChangeAspect="1"/>
          </p:cNvGrpSpPr>
          <p:nvPr/>
        </p:nvGrpSpPr>
        <p:grpSpPr bwMode="auto">
          <a:xfrm>
            <a:off x="2141538" y="762000"/>
            <a:ext cx="4860925" cy="752475"/>
            <a:chOff x="2362200" y="762000"/>
            <a:chExt cx="4419600" cy="684422"/>
          </a:xfrm>
        </p:grpSpPr>
        <p:pic>
          <p:nvPicPr>
            <p:cNvPr id="6" name="Picture 22"/>
            <p:cNvPicPr>
              <a:picLocks noChangeAspect="1" noChangeArrowheads="1"/>
            </p:cNvPicPr>
            <p:nvPr/>
          </p:nvPicPr>
          <p:blipFill>
            <a:blip r:embed="rId2">
              <a:extLst>
                <a:ext uri="{28A0092B-C50C-407E-A947-70E740481C1C}">
                  <a14:useLocalDpi xmlns:a14="http://schemas.microsoft.com/office/drawing/2010/main" val="0"/>
                </a:ext>
              </a:extLst>
            </a:blip>
            <a:srcRect r="63464"/>
            <a:stretch>
              <a:fillRect/>
            </a:stretch>
          </p:blipFill>
          <p:spPr bwMode="auto">
            <a:xfrm>
              <a:off x="2362200" y="762000"/>
              <a:ext cx="2421522" cy="6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03802"/>
              <a:ext cx="1752600"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762000" y="1981200"/>
            <a:ext cx="4648200" cy="2667000"/>
          </a:xfrm>
        </p:spPr>
        <p:txBody>
          <a:bodyPr anchor="b">
            <a:noAutofit/>
          </a:bodyPr>
          <a:lstStyle>
            <a:lvl1pPr algn="l">
              <a:lnSpc>
                <a:spcPct val="100000"/>
              </a:lnSpc>
              <a:defRPr sz="3000">
                <a:solidFill>
                  <a:srgbClr val="002A6C"/>
                </a:solidFill>
                <a:latin typeface="Gill Sans MT" panose="020B0502020104020203" pitchFamily="34" charset="0"/>
                <a:cs typeface="Arial" panose="020B0604020202020204" pitchFamily="34" charset="0"/>
              </a:defRPr>
            </a:lvl1pPr>
          </a:lstStyle>
          <a:p>
            <a:r>
              <a:rPr lang="en-US"/>
              <a:t>Click to edit Master title style</a:t>
            </a:r>
            <a:endParaRPr lang="en-US" dirty="0"/>
          </a:p>
        </p:txBody>
      </p:sp>
      <p:sp>
        <p:nvSpPr>
          <p:cNvPr id="15" name="Subtitle 2"/>
          <p:cNvSpPr>
            <a:spLocks noGrp="1"/>
          </p:cNvSpPr>
          <p:nvPr>
            <p:ph type="subTitle" idx="1"/>
          </p:nvPr>
        </p:nvSpPr>
        <p:spPr>
          <a:xfrm>
            <a:off x="762000" y="4800600"/>
            <a:ext cx="4648200" cy="1219200"/>
          </a:xfrm>
        </p:spPr>
        <p:txBody>
          <a:bodyPr>
            <a:normAutofit/>
          </a:bodyPr>
          <a:lstStyle>
            <a:lvl1pPr marL="0" indent="0" algn="l">
              <a:buNone/>
              <a:defRPr sz="22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ClipArt Placeholder 2"/>
          <p:cNvSpPr>
            <a:spLocks noGrp="1"/>
          </p:cNvSpPr>
          <p:nvPr>
            <p:ph type="clipArt" sz="quarter" idx="13"/>
          </p:nvPr>
        </p:nvSpPr>
        <p:spPr>
          <a:xfrm>
            <a:off x="5638800" y="1981200"/>
            <a:ext cx="2667000" cy="4038600"/>
          </a:xfrm>
        </p:spPr>
        <p:txBody>
          <a:bodyPr rtlCol="0">
            <a:normAutofit/>
          </a:bodyPr>
          <a:lstStyle>
            <a:lvl1pPr marL="0" indent="0">
              <a:buNone/>
              <a:defRPr/>
            </a:lvl1pPr>
          </a:lstStyle>
          <a:p>
            <a:pPr lvl="0"/>
            <a:r>
              <a:rPr lang="en-US" noProof="0"/>
              <a:t>Click icon to add clip art</a:t>
            </a:r>
            <a:endParaRPr lang="en-US" noProof="0" dirty="0"/>
          </a:p>
        </p:txBody>
      </p:sp>
    </p:spTree>
    <p:extLst>
      <p:ext uri="{BB962C8B-B14F-4D97-AF65-F5344CB8AC3E}">
        <p14:creationId xmlns:p14="http://schemas.microsoft.com/office/powerpoint/2010/main" val="161334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94AD2A7-6147-4577-9891-B30CACE7B848}" type="slidenum">
              <a:rPr lang="en-US"/>
              <a:pPr>
                <a:defRPr/>
              </a:pPr>
              <a:t>‹N°›</a:t>
            </a:fld>
            <a:endParaRPr lang="en-US" dirty="0"/>
          </a:p>
        </p:txBody>
      </p:sp>
    </p:spTree>
    <p:extLst>
      <p:ext uri="{BB962C8B-B14F-4D97-AF65-F5344CB8AC3E}">
        <p14:creationId xmlns:p14="http://schemas.microsoft.com/office/powerpoint/2010/main" val="301102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0C548B5-EC84-4B0E-BE13-E7192186B0E0}" type="slidenum">
              <a:rPr lang="en-US"/>
              <a:pPr>
                <a:defRPr/>
              </a:pPr>
              <a:t>‹N°›</a:t>
            </a:fld>
            <a:endParaRPr lang="en-US" dirty="0"/>
          </a:p>
        </p:txBody>
      </p:sp>
    </p:spTree>
    <p:extLst>
      <p:ext uri="{BB962C8B-B14F-4D97-AF65-F5344CB8AC3E}">
        <p14:creationId xmlns:p14="http://schemas.microsoft.com/office/powerpoint/2010/main" val="86381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F5F5F"/>
                </a:solidFill>
              </a:defRPr>
            </a:lvl1pPr>
            <a:lvl2pPr>
              <a:defRPr sz="2200">
                <a:solidFill>
                  <a:srgbClr val="5F5F5F"/>
                </a:solidFill>
              </a:defRPr>
            </a:lvl2pPr>
            <a:lvl3pPr>
              <a:defRPr sz="2000">
                <a:solidFill>
                  <a:srgbClr val="5F5F5F"/>
                </a:solidFill>
              </a:defRPr>
            </a:lvl3pPr>
            <a:lvl4pPr>
              <a:defRPr sz="1800">
                <a:solidFill>
                  <a:srgbClr val="5F5F5F"/>
                </a:solidFill>
              </a:defRPr>
            </a:lvl4pPr>
            <a:lvl5pPr>
              <a:defRPr sz="1600">
                <a:solidFill>
                  <a:srgbClr val="5F5F5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C47599CD-AF74-45D7-9EBD-42E72EC99B01}" type="slidenum">
              <a:rPr lang="en-US"/>
              <a:pPr>
                <a:defRPr/>
              </a:pPr>
              <a:t>‹N°›</a:t>
            </a:fld>
            <a:endParaRPr lang="en-US" dirty="0"/>
          </a:p>
        </p:txBody>
      </p:sp>
    </p:spTree>
    <p:extLst>
      <p:ext uri="{BB962C8B-B14F-4D97-AF65-F5344CB8AC3E}">
        <p14:creationId xmlns:p14="http://schemas.microsoft.com/office/powerpoint/2010/main" val="419698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031934AD-DBC9-4EDD-B686-455CF3D74807}" type="slidenum">
              <a:rPr lang="en-US"/>
              <a:pPr>
                <a:defRPr/>
              </a:pPr>
              <a:t>‹N°›</a:t>
            </a:fld>
            <a:endParaRPr lang="en-US" dirty="0"/>
          </a:p>
        </p:txBody>
      </p:sp>
    </p:spTree>
    <p:extLst>
      <p:ext uri="{BB962C8B-B14F-4D97-AF65-F5344CB8AC3E}">
        <p14:creationId xmlns:p14="http://schemas.microsoft.com/office/powerpoint/2010/main" val="122342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58C2176-5AA6-42CC-B2F5-29103EC16FF5}" type="slidenum">
              <a:rPr lang="en-US"/>
              <a:pPr>
                <a:defRPr/>
              </a:pPr>
              <a:t>‹N°›</a:t>
            </a:fld>
            <a:endParaRPr lang="en-US" dirty="0"/>
          </a:p>
        </p:txBody>
      </p:sp>
    </p:spTree>
    <p:extLst>
      <p:ext uri="{BB962C8B-B14F-4D97-AF65-F5344CB8AC3E}">
        <p14:creationId xmlns:p14="http://schemas.microsoft.com/office/powerpoint/2010/main" val="262062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93738" y="1831975"/>
            <a:ext cx="7696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400">
                <a:solidFill>
                  <a:srgbClr val="002A6C"/>
                </a:solidFill>
                <a:latin typeface="Gill Sans MT" pitchFamily="34" charset="0"/>
              </a:rPr>
              <a:t>For more information, please visit</a:t>
            </a:r>
          </a:p>
          <a:p>
            <a:pPr algn="ctr">
              <a:defRPr/>
            </a:pPr>
            <a:r>
              <a:rPr lang="en-US" altLang="en-US" sz="3400" b="1">
                <a:solidFill>
                  <a:srgbClr val="002A6C"/>
                </a:solidFill>
                <a:latin typeface="Gill Sans MT" pitchFamily="34" charset="0"/>
              </a:rPr>
              <a:t>www.mcsprogram.org</a:t>
            </a:r>
          </a:p>
          <a:p>
            <a:pPr>
              <a:defRPr/>
            </a:pPr>
            <a:endParaRPr lang="en-US" altLang="en-US"/>
          </a:p>
        </p:txBody>
      </p:sp>
      <p:sp>
        <p:nvSpPr>
          <p:cNvPr id="3" name="TextBox 2"/>
          <p:cNvSpPr txBox="1">
            <a:spLocks noChangeArrowheads="1"/>
          </p:cNvSpPr>
          <p:nvPr/>
        </p:nvSpPr>
        <p:spPr bwMode="auto">
          <a:xfrm>
            <a:off x="693738" y="373380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400">
                <a:latin typeface="Gill Sans MT" pitchFamily="34" charset="0"/>
              </a:rPr>
              <a:t>This presentation was made possible by the generous support of the American people through the United States Agency for International Development (USAID), under the terms of the Cooperative Agreement AID-OAA-A-14-00028.  The contents are the responsibility of the authors and do not necessarily reflect the views of USAID or the United States Government.</a:t>
            </a:r>
          </a:p>
        </p:txBody>
      </p:sp>
      <p:sp>
        <p:nvSpPr>
          <p:cNvPr id="4" name="TextBox 3"/>
          <p:cNvSpPr txBox="1">
            <a:spLocks noChangeArrowheads="1"/>
          </p:cNvSpPr>
          <p:nvPr/>
        </p:nvSpPr>
        <p:spPr bwMode="auto">
          <a:xfrm>
            <a:off x="960438" y="6019800"/>
            <a:ext cx="7162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en-US" altLang="en-US" sz="2800" baseline="30000">
                <a:solidFill>
                  <a:srgbClr val="002A6C"/>
                </a:solidFill>
                <a:latin typeface="Gill Sans MT" pitchFamily="34" charset="0"/>
              </a:rPr>
              <a:t> facebook.com/MCSPglobal 			twitter.com/MCSPglobal</a:t>
            </a:r>
          </a:p>
        </p:txBody>
      </p:sp>
    </p:spTree>
    <p:extLst>
      <p:ext uri="{BB962C8B-B14F-4D97-AF65-F5344CB8AC3E}">
        <p14:creationId xmlns:p14="http://schemas.microsoft.com/office/powerpoint/2010/main" val="2349855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Freeform 9"/>
          <p:cNvSpPr>
            <a:spLocks/>
          </p:cNvSpPr>
          <p:nvPr/>
        </p:nvSpPr>
        <p:spPr bwMode="auto">
          <a:xfrm>
            <a:off x="1" y="0"/>
            <a:ext cx="8255000" cy="5745695"/>
          </a:xfrm>
          <a:custGeom>
            <a:avLst/>
            <a:gdLst>
              <a:gd name="T0" fmla="*/ 0 w 2599"/>
              <a:gd name="T1" fmla="*/ 0 h 1808"/>
              <a:gd name="T2" fmla="*/ 0 w 2599"/>
              <a:gd name="T3" fmla="*/ 1783 h 1808"/>
              <a:gd name="T4" fmla="*/ 441 w 2599"/>
              <a:gd name="T5" fmla="*/ 1805 h 1808"/>
              <a:gd name="T6" fmla="*/ 986 w 2599"/>
              <a:gd name="T7" fmla="*/ 1729 h 1808"/>
              <a:gd name="T8" fmla="*/ 1612 w 2599"/>
              <a:gd name="T9" fmla="*/ 1471 h 1808"/>
              <a:gd name="T10" fmla="*/ 2173 w 2599"/>
              <a:gd name="T11" fmla="*/ 995 h 1808"/>
              <a:gd name="T12" fmla="*/ 2543 w 2599"/>
              <a:gd name="T13" fmla="*/ 262 h 1808"/>
              <a:gd name="T14" fmla="*/ 2599 w 2599"/>
              <a:gd name="T15" fmla="*/ 0 h 1808"/>
              <a:gd name="T16" fmla="*/ 0 w 2599"/>
              <a:gd name="T1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9" h="1808">
                <a:moveTo>
                  <a:pt x="0" y="0"/>
                </a:moveTo>
                <a:cubicBezTo>
                  <a:pt x="0" y="1783"/>
                  <a:pt x="0" y="1783"/>
                  <a:pt x="0" y="1783"/>
                </a:cubicBezTo>
                <a:cubicBezTo>
                  <a:pt x="240" y="1808"/>
                  <a:pt x="441" y="1805"/>
                  <a:pt x="441" y="1805"/>
                </a:cubicBezTo>
                <a:cubicBezTo>
                  <a:pt x="594" y="1805"/>
                  <a:pt x="775" y="1780"/>
                  <a:pt x="986" y="1729"/>
                </a:cubicBezTo>
                <a:cubicBezTo>
                  <a:pt x="1197" y="1678"/>
                  <a:pt x="1405" y="1592"/>
                  <a:pt x="1612" y="1471"/>
                </a:cubicBezTo>
                <a:cubicBezTo>
                  <a:pt x="1819" y="1351"/>
                  <a:pt x="2006" y="1193"/>
                  <a:pt x="2173" y="995"/>
                </a:cubicBezTo>
                <a:cubicBezTo>
                  <a:pt x="2339" y="798"/>
                  <a:pt x="2464" y="554"/>
                  <a:pt x="2543" y="262"/>
                </a:cubicBezTo>
                <a:cubicBezTo>
                  <a:pt x="2565" y="179"/>
                  <a:pt x="2584" y="92"/>
                  <a:pt x="2599" y="0"/>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595314" y="436564"/>
            <a:ext cx="4751386" cy="2316162"/>
          </a:xfrm>
        </p:spPr>
        <p:txBody>
          <a:bodyPr anchor="b">
            <a:noAutofit/>
          </a:bodyPr>
          <a:lstStyle>
            <a:lvl1pPr algn="l">
              <a:lnSpc>
                <a:spcPct val="85000"/>
              </a:lnSpc>
              <a:defRPr sz="4200"/>
            </a:lvl1pPr>
          </a:lstStyle>
          <a:p>
            <a:r>
              <a:rPr lang="en-US"/>
              <a:t>Click to edit Master title style</a:t>
            </a:r>
            <a:endParaRPr lang="en-IE" dirty="0"/>
          </a:p>
        </p:txBody>
      </p:sp>
      <p:sp>
        <p:nvSpPr>
          <p:cNvPr id="3" name="Subtitle 2"/>
          <p:cNvSpPr>
            <a:spLocks noGrp="1"/>
          </p:cNvSpPr>
          <p:nvPr>
            <p:ph type="subTitle" idx="1"/>
          </p:nvPr>
        </p:nvSpPr>
        <p:spPr>
          <a:xfrm>
            <a:off x="595314" y="3003739"/>
            <a:ext cx="3798266" cy="385763"/>
          </a:xfrm>
        </p:spPr>
        <p:txBody>
          <a:bodyPr>
            <a:noAutofit/>
          </a:bodyPr>
          <a:lstStyle>
            <a:lvl1pPr marL="0" indent="0" algn="l">
              <a:buNone/>
              <a:defRPr sz="1800" b="1"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166" t="16770" r="12166" b="16770"/>
          <a:stretch/>
        </p:blipFill>
        <p:spPr>
          <a:xfrm>
            <a:off x="6613525" y="5099050"/>
            <a:ext cx="2152622" cy="1420080"/>
          </a:xfrm>
          <a:prstGeom prst="rect">
            <a:avLst/>
          </a:prstGeom>
          <a:noFill/>
          <a:ln>
            <a:no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74" y="5956643"/>
            <a:ext cx="1197769" cy="227576"/>
          </a:xfrm>
          <a:prstGeom prst="rect">
            <a:avLst/>
          </a:prstGeom>
          <a:noFill/>
          <a:ln>
            <a:noFill/>
          </a:ln>
        </p:spPr>
      </p:pic>
      <p:sp>
        <p:nvSpPr>
          <p:cNvPr id="11" name="Text Placeholder 10"/>
          <p:cNvSpPr>
            <a:spLocks noGrp="1"/>
          </p:cNvSpPr>
          <p:nvPr>
            <p:ph type="body" sz="quarter" idx="13"/>
          </p:nvPr>
        </p:nvSpPr>
        <p:spPr>
          <a:xfrm>
            <a:off x="595486" y="3347901"/>
            <a:ext cx="3798094" cy="1228725"/>
          </a:xfrm>
        </p:spPr>
        <p:txBody>
          <a:bodyPr>
            <a:noAutofit/>
          </a:bodyPr>
          <a:lstStyle>
            <a:lvl1pPr marL="0" indent="0">
              <a:spcBef>
                <a:spcPts val="0"/>
              </a:spcBef>
              <a:buNone/>
              <a:defRPr sz="1800" b="1" baseline="0">
                <a:solidFill>
                  <a:schemeClr val="bg1"/>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420795301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3" name="Freeform 5"/>
          <p:cNvSpPr>
            <a:spLocks/>
          </p:cNvSpPr>
          <p:nvPr/>
        </p:nvSpPr>
        <p:spPr bwMode="auto">
          <a:xfrm>
            <a:off x="0" y="0"/>
            <a:ext cx="8307977" cy="6093959"/>
          </a:xfrm>
          <a:custGeom>
            <a:avLst/>
            <a:gdLst>
              <a:gd name="T0" fmla="*/ 0 w 2616"/>
              <a:gd name="T1" fmla="*/ 0 h 1918"/>
              <a:gd name="T2" fmla="*/ 0 w 2616"/>
              <a:gd name="T3" fmla="*/ 1893 h 1918"/>
              <a:gd name="T4" fmla="*/ 441 w 2616"/>
              <a:gd name="T5" fmla="*/ 1915 h 1918"/>
              <a:gd name="T6" fmla="*/ 986 w 2616"/>
              <a:gd name="T7" fmla="*/ 1839 h 1918"/>
              <a:gd name="T8" fmla="*/ 1612 w 2616"/>
              <a:gd name="T9" fmla="*/ 1581 h 1918"/>
              <a:gd name="T10" fmla="*/ 2173 w 2616"/>
              <a:gd name="T11" fmla="*/ 1105 h 1918"/>
              <a:gd name="T12" fmla="*/ 2543 w 2616"/>
              <a:gd name="T13" fmla="*/ 372 h 1918"/>
              <a:gd name="T14" fmla="*/ 2616 w 2616"/>
              <a:gd name="T15" fmla="*/ 0 h 1918"/>
              <a:gd name="T16" fmla="*/ 0 w 2616"/>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6" h="1918">
                <a:moveTo>
                  <a:pt x="0" y="0"/>
                </a:moveTo>
                <a:cubicBezTo>
                  <a:pt x="0" y="1893"/>
                  <a:pt x="0" y="1893"/>
                  <a:pt x="0" y="1893"/>
                </a:cubicBezTo>
                <a:cubicBezTo>
                  <a:pt x="240" y="1918"/>
                  <a:pt x="441" y="1915"/>
                  <a:pt x="441" y="1915"/>
                </a:cubicBezTo>
                <a:cubicBezTo>
                  <a:pt x="594" y="1915"/>
                  <a:pt x="775" y="1890"/>
                  <a:pt x="986" y="1839"/>
                </a:cubicBezTo>
                <a:cubicBezTo>
                  <a:pt x="1197" y="1787"/>
                  <a:pt x="1405" y="1702"/>
                  <a:pt x="1612" y="1581"/>
                </a:cubicBezTo>
                <a:cubicBezTo>
                  <a:pt x="1819" y="1461"/>
                  <a:pt x="2006" y="1303"/>
                  <a:pt x="2173" y="1105"/>
                </a:cubicBezTo>
                <a:cubicBezTo>
                  <a:pt x="2339" y="908"/>
                  <a:pt x="2464" y="664"/>
                  <a:pt x="2543" y="372"/>
                </a:cubicBezTo>
                <a:cubicBezTo>
                  <a:pt x="2574" y="257"/>
                  <a:pt x="2598" y="133"/>
                  <a:pt x="2616"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47869" y="419099"/>
            <a:ext cx="7200000" cy="1269915"/>
          </a:xfrm>
        </p:spPr>
        <p:txBody>
          <a:bodyPr anchor="b">
            <a:noAutofit/>
          </a:bodyPr>
          <a:lstStyle>
            <a:lvl1pPr algn="l">
              <a:lnSpc>
                <a:spcPct val="85000"/>
              </a:lnSpc>
              <a:defRPr sz="42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47869" y="1714694"/>
            <a:ext cx="7200000" cy="1080758"/>
          </a:xfrm>
        </p:spPr>
        <p:txBody>
          <a:bodyPr>
            <a:noAutofit/>
          </a:bodyPr>
          <a:lstStyle>
            <a:lvl1pPr marL="0" indent="0" algn="l">
              <a:lnSpc>
                <a:spcPct val="85000"/>
              </a:lnSpc>
              <a:buNone/>
              <a:defRPr sz="34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648041" y="3100340"/>
            <a:ext cx="3798094" cy="1228725"/>
          </a:xfrm>
        </p:spPr>
        <p:txBody>
          <a:bodyPr>
            <a:noAutofit/>
          </a:bodyPr>
          <a:lstStyle>
            <a:lvl1pPr marL="0" indent="0">
              <a:spcBef>
                <a:spcPts val="0"/>
              </a:spcBef>
              <a:buNone/>
              <a:defRPr sz="1800" b="1" baseline="0">
                <a:solidFill>
                  <a:schemeClr val="accent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4216" y="6010276"/>
            <a:ext cx="565236" cy="56523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513" y="6078483"/>
            <a:ext cx="1515362" cy="459010"/>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2318" t="13101" r="12318" b="13101"/>
          <a:stretch/>
        </p:blipFill>
        <p:spPr>
          <a:xfrm>
            <a:off x="7866309" y="5707464"/>
            <a:ext cx="987375" cy="845736"/>
          </a:xfrm>
          <a:prstGeom prst="rect">
            <a:avLst/>
          </a:prstGeom>
          <a:noFill/>
          <a:ln>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6675" y="6211985"/>
            <a:ext cx="1009651" cy="36114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103504353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16" name="Freeform 5"/>
          <p:cNvSpPr>
            <a:spLocks/>
          </p:cNvSpPr>
          <p:nvPr/>
        </p:nvSpPr>
        <p:spPr bwMode="auto">
          <a:xfrm>
            <a:off x="0" y="0"/>
            <a:ext cx="8307977" cy="6093959"/>
          </a:xfrm>
          <a:custGeom>
            <a:avLst/>
            <a:gdLst>
              <a:gd name="T0" fmla="*/ 0 w 2616"/>
              <a:gd name="T1" fmla="*/ 0 h 1918"/>
              <a:gd name="T2" fmla="*/ 0 w 2616"/>
              <a:gd name="T3" fmla="*/ 1893 h 1918"/>
              <a:gd name="T4" fmla="*/ 441 w 2616"/>
              <a:gd name="T5" fmla="*/ 1915 h 1918"/>
              <a:gd name="T6" fmla="*/ 986 w 2616"/>
              <a:gd name="T7" fmla="*/ 1839 h 1918"/>
              <a:gd name="T8" fmla="*/ 1612 w 2616"/>
              <a:gd name="T9" fmla="*/ 1581 h 1918"/>
              <a:gd name="T10" fmla="*/ 2173 w 2616"/>
              <a:gd name="T11" fmla="*/ 1105 h 1918"/>
              <a:gd name="T12" fmla="*/ 2543 w 2616"/>
              <a:gd name="T13" fmla="*/ 372 h 1918"/>
              <a:gd name="T14" fmla="*/ 2616 w 2616"/>
              <a:gd name="T15" fmla="*/ 0 h 1918"/>
              <a:gd name="T16" fmla="*/ 0 w 2616"/>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6" h="1918">
                <a:moveTo>
                  <a:pt x="0" y="0"/>
                </a:moveTo>
                <a:cubicBezTo>
                  <a:pt x="0" y="1893"/>
                  <a:pt x="0" y="1893"/>
                  <a:pt x="0" y="1893"/>
                </a:cubicBezTo>
                <a:cubicBezTo>
                  <a:pt x="240" y="1918"/>
                  <a:pt x="441" y="1915"/>
                  <a:pt x="441" y="1915"/>
                </a:cubicBezTo>
                <a:cubicBezTo>
                  <a:pt x="594" y="1915"/>
                  <a:pt x="775" y="1890"/>
                  <a:pt x="986" y="1839"/>
                </a:cubicBezTo>
                <a:cubicBezTo>
                  <a:pt x="1197" y="1787"/>
                  <a:pt x="1405" y="1702"/>
                  <a:pt x="1612" y="1581"/>
                </a:cubicBezTo>
                <a:cubicBezTo>
                  <a:pt x="1819" y="1461"/>
                  <a:pt x="2006" y="1303"/>
                  <a:pt x="2173" y="1105"/>
                </a:cubicBezTo>
                <a:cubicBezTo>
                  <a:pt x="2339" y="908"/>
                  <a:pt x="2464" y="664"/>
                  <a:pt x="2543" y="372"/>
                </a:cubicBezTo>
                <a:cubicBezTo>
                  <a:pt x="2574" y="257"/>
                  <a:pt x="2598" y="133"/>
                  <a:pt x="2616"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54670" y="390524"/>
            <a:ext cx="7200000" cy="1270459"/>
          </a:xfrm>
        </p:spPr>
        <p:txBody>
          <a:bodyPr anchor="b">
            <a:noAutofit/>
          </a:bodyPr>
          <a:lstStyle>
            <a:lvl1pPr algn="l">
              <a:lnSpc>
                <a:spcPct val="85000"/>
              </a:lnSpc>
              <a:defRPr sz="42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54670" y="1711325"/>
            <a:ext cx="7200000" cy="1165225"/>
          </a:xfrm>
        </p:spPr>
        <p:txBody>
          <a:bodyPr>
            <a:noAutofit/>
          </a:bodyPr>
          <a:lstStyle>
            <a:lvl1pPr marL="0" indent="0" algn="l">
              <a:lnSpc>
                <a:spcPct val="85000"/>
              </a:lnSpc>
              <a:buNone/>
              <a:defRPr sz="34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654844" y="3087278"/>
            <a:ext cx="3798094" cy="1228725"/>
          </a:xfrm>
        </p:spPr>
        <p:txBody>
          <a:bodyPr>
            <a:noAutofit/>
          </a:bodyPr>
          <a:lstStyle>
            <a:lvl1pPr marL="0" indent="0">
              <a:spcBef>
                <a:spcPts val="0"/>
              </a:spcBef>
              <a:buNone/>
              <a:defRPr sz="1800" b="1" baseline="0">
                <a:solidFill>
                  <a:schemeClr val="accent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469" y="4350573"/>
            <a:ext cx="632025" cy="63202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316" y="6083300"/>
            <a:ext cx="1514640" cy="458791"/>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2318" t="13101" r="12318" b="13101"/>
          <a:stretch/>
        </p:blipFill>
        <p:spPr>
          <a:xfrm>
            <a:off x="7863483" y="5717382"/>
            <a:ext cx="992047" cy="849738"/>
          </a:xfrm>
          <a:prstGeom prst="rect">
            <a:avLst/>
          </a:prstGeom>
          <a:noFill/>
          <a:ln>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6024" y="5312793"/>
            <a:ext cx="1071563" cy="38329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9801" y="4843463"/>
            <a:ext cx="510491" cy="56205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974" y="6214452"/>
            <a:ext cx="1332000" cy="271728"/>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4094" r="7089"/>
          <a:stretch/>
        </p:blipFill>
        <p:spPr>
          <a:xfrm>
            <a:off x="8281988" y="4145971"/>
            <a:ext cx="548782" cy="398632"/>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172467057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grpSp>
        <p:nvGrpSpPr>
          <p:cNvPr id="5" name="Group 7"/>
          <p:cNvGrpSpPr>
            <a:grpSpLocks noChangeAspect="1"/>
          </p:cNvGrpSpPr>
          <p:nvPr/>
        </p:nvGrpSpPr>
        <p:grpSpPr bwMode="auto">
          <a:xfrm>
            <a:off x="2141538" y="762000"/>
            <a:ext cx="4860925" cy="752475"/>
            <a:chOff x="2362200" y="762000"/>
            <a:chExt cx="4419600" cy="684422"/>
          </a:xfrm>
        </p:grpSpPr>
        <p:pic>
          <p:nvPicPr>
            <p:cNvPr id="6" name="Picture 22"/>
            <p:cNvPicPr>
              <a:picLocks noChangeAspect="1" noChangeArrowheads="1"/>
            </p:cNvPicPr>
            <p:nvPr/>
          </p:nvPicPr>
          <p:blipFill>
            <a:blip r:embed="rId2">
              <a:extLst>
                <a:ext uri="{28A0092B-C50C-407E-A947-70E740481C1C}">
                  <a14:useLocalDpi xmlns:a14="http://schemas.microsoft.com/office/drawing/2010/main" val="0"/>
                </a:ext>
              </a:extLst>
            </a:blip>
            <a:srcRect r="63464"/>
            <a:stretch>
              <a:fillRect/>
            </a:stretch>
          </p:blipFill>
          <p:spPr bwMode="auto">
            <a:xfrm>
              <a:off x="2362200" y="762000"/>
              <a:ext cx="2421522" cy="6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03802"/>
              <a:ext cx="1752600"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762000" y="1981200"/>
            <a:ext cx="4648200" cy="2667000"/>
          </a:xfrm>
        </p:spPr>
        <p:txBody>
          <a:bodyPr anchor="b">
            <a:noAutofit/>
          </a:bodyPr>
          <a:lstStyle>
            <a:lvl1pPr algn="l">
              <a:lnSpc>
                <a:spcPct val="100000"/>
              </a:lnSpc>
              <a:defRPr sz="3000">
                <a:solidFill>
                  <a:srgbClr val="002A6C"/>
                </a:solidFill>
                <a:latin typeface="Gill Sans MT" panose="020B0502020104020203" pitchFamily="34" charset="0"/>
                <a:cs typeface="Arial" panose="020B0604020202020204" pitchFamily="34" charset="0"/>
              </a:defRPr>
            </a:lvl1pPr>
          </a:lstStyle>
          <a:p>
            <a:r>
              <a:rPr lang="en-US"/>
              <a:t>Click to edit Master title style</a:t>
            </a:r>
            <a:endParaRPr lang="en-US" dirty="0"/>
          </a:p>
        </p:txBody>
      </p:sp>
      <p:sp>
        <p:nvSpPr>
          <p:cNvPr id="15" name="Subtitle 2"/>
          <p:cNvSpPr>
            <a:spLocks noGrp="1"/>
          </p:cNvSpPr>
          <p:nvPr>
            <p:ph type="subTitle" idx="1"/>
          </p:nvPr>
        </p:nvSpPr>
        <p:spPr>
          <a:xfrm>
            <a:off x="762000" y="4800600"/>
            <a:ext cx="4648200" cy="1219200"/>
          </a:xfrm>
        </p:spPr>
        <p:txBody>
          <a:bodyPr>
            <a:normAutofit/>
          </a:bodyPr>
          <a:lstStyle>
            <a:lvl1pPr marL="0" indent="0" algn="l">
              <a:buNone/>
              <a:defRPr sz="22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ClipArt Placeholder 2"/>
          <p:cNvSpPr>
            <a:spLocks noGrp="1"/>
          </p:cNvSpPr>
          <p:nvPr>
            <p:ph type="clipArt" sz="quarter" idx="13"/>
          </p:nvPr>
        </p:nvSpPr>
        <p:spPr>
          <a:xfrm>
            <a:off x="5638800" y="1981200"/>
            <a:ext cx="2667000" cy="4038600"/>
          </a:xfrm>
        </p:spPr>
        <p:txBody>
          <a:bodyPr rtlCol="0">
            <a:normAutofit/>
          </a:bodyPr>
          <a:lstStyle>
            <a:lvl1pPr marL="0" indent="0">
              <a:buNone/>
              <a:defRPr/>
            </a:lvl1pPr>
          </a:lstStyle>
          <a:p>
            <a:pPr lvl="0"/>
            <a:r>
              <a:rPr lang="en-US" noProof="0"/>
              <a:t>Click icon to add clip art</a:t>
            </a:r>
            <a:endParaRPr lang="en-US" noProof="0" dirty="0"/>
          </a:p>
        </p:txBody>
      </p:sp>
    </p:spTree>
    <p:extLst>
      <p:ext uri="{BB962C8B-B14F-4D97-AF65-F5344CB8AC3E}">
        <p14:creationId xmlns:p14="http://schemas.microsoft.com/office/powerpoint/2010/main" val="353276106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5"/>
          <p:cNvSpPr>
            <a:spLocks/>
          </p:cNvSpPr>
          <p:nvPr/>
        </p:nvSpPr>
        <p:spPr bwMode="auto">
          <a:xfrm>
            <a:off x="0" y="0"/>
            <a:ext cx="5702300" cy="6858000"/>
          </a:xfrm>
          <a:custGeom>
            <a:avLst/>
            <a:gdLst>
              <a:gd name="T0" fmla="*/ 0 w 1795"/>
              <a:gd name="T1" fmla="*/ 2160 h 2160"/>
              <a:gd name="T2" fmla="*/ 1596 w 1795"/>
              <a:gd name="T3" fmla="*/ 2160 h 2160"/>
              <a:gd name="T4" fmla="*/ 1795 w 1795"/>
              <a:gd name="T5" fmla="*/ 1254 h 2160"/>
              <a:gd name="T6" fmla="*/ 1246 w 1795"/>
              <a:gd name="T7" fmla="*/ 0 h 2160"/>
              <a:gd name="T8" fmla="*/ 0 w 1795"/>
              <a:gd name="T9" fmla="*/ 0 h 2160"/>
              <a:gd name="T10" fmla="*/ 0 w 1795"/>
              <a:gd name="T11" fmla="*/ 2160 h 2160"/>
            </a:gdLst>
            <a:ahLst/>
            <a:cxnLst>
              <a:cxn ang="0">
                <a:pos x="T0" y="T1"/>
              </a:cxn>
              <a:cxn ang="0">
                <a:pos x="T2" y="T3"/>
              </a:cxn>
              <a:cxn ang="0">
                <a:pos x="T4" y="T5"/>
              </a:cxn>
              <a:cxn ang="0">
                <a:pos x="T6" y="T7"/>
              </a:cxn>
              <a:cxn ang="0">
                <a:pos x="T8" y="T9"/>
              </a:cxn>
              <a:cxn ang="0">
                <a:pos x="T10" y="T11"/>
              </a:cxn>
            </a:cxnLst>
            <a:rect l="0" t="0" r="r" b="b"/>
            <a:pathLst>
              <a:path w="1795" h="2160">
                <a:moveTo>
                  <a:pt x="0" y="2160"/>
                </a:moveTo>
                <a:cubicBezTo>
                  <a:pt x="1596" y="2160"/>
                  <a:pt x="1596" y="2160"/>
                  <a:pt x="1596" y="2160"/>
                </a:cubicBezTo>
                <a:cubicBezTo>
                  <a:pt x="1727" y="1879"/>
                  <a:pt x="1795" y="1576"/>
                  <a:pt x="1795" y="1254"/>
                </a:cubicBezTo>
                <a:cubicBezTo>
                  <a:pt x="1795" y="662"/>
                  <a:pt x="1577" y="236"/>
                  <a:pt x="1246" y="0"/>
                </a:cubicBezTo>
                <a:cubicBezTo>
                  <a:pt x="0" y="0"/>
                  <a:pt x="0" y="0"/>
                  <a:pt x="0" y="0"/>
                </a:cubicBezTo>
                <a:lnTo>
                  <a:pt x="0" y="2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534657" y="1873794"/>
            <a:ext cx="4081158" cy="1401632"/>
          </a:xfrm>
        </p:spPr>
        <p:txBody>
          <a:bodyPr anchor="b">
            <a:noAutofit/>
          </a:bodyPr>
          <a:lstStyle>
            <a:lvl1pPr algn="l">
              <a:lnSpc>
                <a:spcPct val="85000"/>
              </a:lnSpc>
              <a:defRPr sz="2600">
                <a:solidFill>
                  <a:schemeClr val="accent1"/>
                </a:solidFill>
              </a:defRPr>
            </a:lvl1pPr>
          </a:lstStyle>
          <a:p>
            <a:r>
              <a:rPr lang="en-US"/>
              <a:t>Click to edit Master title style</a:t>
            </a:r>
            <a:endParaRPr lang="en-IE" dirty="0"/>
          </a:p>
        </p:txBody>
      </p:sp>
      <p:sp>
        <p:nvSpPr>
          <p:cNvPr id="3" name="Subtitle 2"/>
          <p:cNvSpPr>
            <a:spLocks noGrp="1"/>
          </p:cNvSpPr>
          <p:nvPr>
            <p:ph type="subTitle" idx="1"/>
          </p:nvPr>
        </p:nvSpPr>
        <p:spPr>
          <a:xfrm>
            <a:off x="534657" y="3205752"/>
            <a:ext cx="4081158" cy="1454177"/>
          </a:xfrm>
        </p:spPr>
        <p:txBody>
          <a:bodyPr>
            <a:noAutofit/>
          </a:bodyPr>
          <a:lstStyle>
            <a:lvl1pPr marL="0" indent="0" algn="l">
              <a:lnSpc>
                <a:spcPct val="85000"/>
              </a:lnSpc>
              <a:buNone/>
              <a:defRPr sz="2600" b="0"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534829" y="4640582"/>
            <a:ext cx="3709511" cy="901699"/>
          </a:xfrm>
        </p:spPr>
        <p:txBody>
          <a:bodyPr>
            <a:noAutofit/>
          </a:bodyPr>
          <a:lstStyle>
            <a:lvl1pPr marL="0" indent="0">
              <a:spcBef>
                <a:spcPts val="0"/>
              </a:spcBef>
              <a:buNone/>
              <a:defRPr sz="1400" b="1" baseline="0">
                <a:solidFill>
                  <a:schemeClr val="tx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424" y="1048930"/>
            <a:ext cx="2298701" cy="468935"/>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12418" t="13367" r="12418" b="13367"/>
          <a:stretch/>
        </p:blipFill>
        <p:spPr>
          <a:xfrm>
            <a:off x="488156" y="472691"/>
            <a:ext cx="1287463" cy="1097739"/>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149593614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2A6E3025-240C-44B1-AED0-4F77AEC8B4CD}" type="datetimeFigureOut">
              <a:rPr lang="en-IE" smtClean="0"/>
              <a:t>05/02/2024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FE3F059-0C5A-49C8-BF8C-C8608024DD1B}" type="slidenum">
              <a:rPr lang="en-US" altLang="en-US" smtClean="0"/>
              <a:pPr/>
              <a:t>‹N°›</a:t>
            </a:fld>
            <a:endParaRPr lang="en-US" altLang="en-US"/>
          </a:p>
        </p:txBody>
      </p:sp>
    </p:spTree>
    <p:extLst>
      <p:ext uri="{BB962C8B-B14F-4D97-AF65-F5344CB8AC3E}">
        <p14:creationId xmlns:p14="http://schemas.microsoft.com/office/powerpoint/2010/main" val="125127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44434" y="1905000"/>
            <a:ext cx="6836789" cy="4271963"/>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2A6E3025-240C-44B1-AED0-4F77AEC8B4CD}" type="datetimeFigureOut">
              <a:rPr lang="en-IE" smtClean="0"/>
              <a:t>05/02/2024</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A3FE59E-F497-4134-8F4E-ADFC8704E5B7}" type="slidenum">
              <a:rPr lang="en-US" altLang="en-US" smtClean="0"/>
              <a:pPr/>
              <a:t>‹N°›</a:t>
            </a:fld>
            <a:endParaRPr lang="en-US" altLang="en-US"/>
          </a:p>
        </p:txBody>
      </p:sp>
    </p:spTree>
    <p:extLst>
      <p:ext uri="{BB962C8B-B14F-4D97-AF65-F5344CB8AC3E}">
        <p14:creationId xmlns:p14="http://schemas.microsoft.com/office/powerpoint/2010/main" val="2958988366"/>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p:cNvSpPr>
            <a:spLocks/>
          </p:cNvSpPr>
          <p:nvPr/>
        </p:nvSpPr>
        <p:spPr bwMode="auto">
          <a:xfrm>
            <a:off x="1" y="1"/>
            <a:ext cx="5216434" cy="4298256"/>
          </a:xfrm>
          <a:custGeom>
            <a:avLst/>
            <a:gdLst>
              <a:gd name="T0" fmla="*/ 0 w 1642"/>
              <a:gd name="T1" fmla="*/ 1306 h 1352"/>
              <a:gd name="T2" fmla="*/ 377 w 1642"/>
              <a:gd name="T3" fmla="*/ 1352 h 1352"/>
              <a:gd name="T4" fmla="*/ 1273 w 1642"/>
              <a:gd name="T5" fmla="*/ 1030 h 1352"/>
              <a:gd name="T6" fmla="*/ 1642 w 1642"/>
              <a:gd name="T7" fmla="*/ 152 h 1352"/>
              <a:gd name="T8" fmla="*/ 1634 w 1642"/>
              <a:gd name="T9" fmla="*/ 0 h 1352"/>
              <a:gd name="T10" fmla="*/ 0 w 1642"/>
              <a:gd name="T11" fmla="*/ 0 h 1352"/>
              <a:gd name="T12" fmla="*/ 0 w 1642"/>
              <a:gd name="T13" fmla="*/ 1306 h 1352"/>
            </a:gdLst>
            <a:ahLst/>
            <a:cxnLst>
              <a:cxn ang="0">
                <a:pos x="T0" y="T1"/>
              </a:cxn>
              <a:cxn ang="0">
                <a:pos x="T2" y="T3"/>
              </a:cxn>
              <a:cxn ang="0">
                <a:pos x="T4" y="T5"/>
              </a:cxn>
              <a:cxn ang="0">
                <a:pos x="T6" y="T7"/>
              </a:cxn>
              <a:cxn ang="0">
                <a:pos x="T8" y="T9"/>
              </a:cxn>
              <a:cxn ang="0">
                <a:pos x="T10" y="T11"/>
              </a:cxn>
              <a:cxn ang="0">
                <a:pos x="T12" y="T13"/>
              </a:cxn>
            </a:cxnLst>
            <a:rect l="0" t="0" r="r" b="b"/>
            <a:pathLst>
              <a:path w="1642" h="1352">
                <a:moveTo>
                  <a:pt x="0" y="1306"/>
                </a:moveTo>
                <a:cubicBezTo>
                  <a:pt x="118" y="1336"/>
                  <a:pt x="244" y="1352"/>
                  <a:pt x="377" y="1352"/>
                </a:cubicBezTo>
                <a:cubicBezTo>
                  <a:pt x="730" y="1352"/>
                  <a:pt x="1029" y="1245"/>
                  <a:pt x="1273" y="1030"/>
                </a:cubicBezTo>
                <a:cubicBezTo>
                  <a:pt x="1518" y="815"/>
                  <a:pt x="1642" y="523"/>
                  <a:pt x="1642" y="152"/>
                </a:cubicBezTo>
                <a:cubicBezTo>
                  <a:pt x="1642" y="100"/>
                  <a:pt x="1639" y="49"/>
                  <a:pt x="1634" y="0"/>
                </a:cubicBezTo>
                <a:cubicBezTo>
                  <a:pt x="0" y="0"/>
                  <a:pt x="0" y="0"/>
                  <a:pt x="0" y="0"/>
                </a:cubicBezTo>
                <a:lnTo>
                  <a:pt x="0" y="13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644434" y="487680"/>
            <a:ext cx="2955303" cy="1114697"/>
          </a:xfrm>
        </p:spPr>
        <p:txBody>
          <a:bodyPr anchor="t" anchorCtr="0">
            <a:noAutofit/>
          </a:bodyPr>
          <a:lstStyle>
            <a:lvl1pPr>
              <a:lnSpc>
                <a:spcPct val="90000"/>
              </a:lnSpc>
              <a:defRPr sz="3800">
                <a:solidFill>
                  <a:schemeClr val="accent1"/>
                </a:solidFill>
              </a:defRPr>
            </a:lvl1pPr>
          </a:lstStyle>
          <a:p>
            <a:r>
              <a:rPr lang="en-US"/>
              <a:t>Click to edit Master title style</a:t>
            </a:r>
            <a:endParaRPr lang="en-IE" dirty="0"/>
          </a:p>
        </p:txBody>
      </p:sp>
      <p:sp>
        <p:nvSpPr>
          <p:cNvPr id="3" name="Text Placeholder 2"/>
          <p:cNvSpPr>
            <a:spLocks noGrp="1"/>
          </p:cNvSpPr>
          <p:nvPr>
            <p:ph type="body" idx="1"/>
          </p:nvPr>
        </p:nvSpPr>
        <p:spPr>
          <a:xfrm>
            <a:off x="644434" y="1602377"/>
            <a:ext cx="2955303" cy="1500187"/>
          </a:xfrm>
        </p:spPr>
        <p:txBody>
          <a:bodyPr>
            <a:noAutofit/>
          </a:bodyPr>
          <a:lstStyle>
            <a:lvl1pPr marL="0" indent="0">
              <a:lnSpc>
                <a:spcPct val="85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pPr/>
              <a:t>05/02/2024</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3FE59E-F497-4134-8F4E-ADFC8704E5B7}" type="slidenum">
              <a:rPr lang="en-US" altLang="en-US" smtClean="0"/>
              <a:pPr/>
              <a:t>‹N°›</a:t>
            </a:fld>
            <a:endParaRPr lang="en-US" altLang="en-US"/>
          </a:p>
        </p:txBody>
      </p:sp>
      <p:pic>
        <p:nvPicPr>
          <p:cNvPr id="8" name="Picture 7"/>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201376947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1_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flipH="1">
            <a:off x="4188824" y="1"/>
            <a:ext cx="4955177" cy="4298256"/>
          </a:xfrm>
          <a:custGeom>
            <a:avLst/>
            <a:gdLst>
              <a:gd name="connsiteX0" fmla="*/ 4929762 w 4955177"/>
              <a:gd name="connsiteY0" fmla="*/ 0 h 4298256"/>
              <a:gd name="connsiteX1" fmla="*/ 12488 w 4955177"/>
              <a:gd name="connsiteY1" fmla="*/ 0 h 4298256"/>
              <a:gd name="connsiteX2" fmla="*/ 0 w 4955177"/>
              <a:gd name="connsiteY2" fmla="*/ 0 h 4298256"/>
              <a:gd name="connsiteX3" fmla="*/ 0 w 4955177"/>
              <a:gd name="connsiteY3" fmla="*/ 4209669 h 4298256"/>
              <a:gd name="connsiteX4" fmla="*/ 24612 w 4955177"/>
              <a:gd name="connsiteY4" fmla="*/ 4215101 h 4298256"/>
              <a:gd name="connsiteX5" fmla="*/ 936426 w 4955177"/>
              <a:gd name="connsiteY5" fmla="*/ 4298256 h 4298256"/>
              <a:gd name="connsiteX6" fmla="*/ 3782909 w 4955177"/>
              <a:gd name="connsiteY6" fmla="*/ 3274559 h 4298256"/>
              <a:gd name="connsiteX7" fmla="*/ 4955177 w 4955177"/>
              <a:gd name="connsiteY7" fmla="*/ 483236 h 4298256"/>
              <a:gd name="connsiteX8" fmla="*/ 4929762 w 4955177"/>
              <a:gd name="connsiteY8" fmla="*/ 0 h 429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177" h="4298256">
                <a:moveTo>
                  <a:pt x="4929762" y="0"/>
                </a:moveTo>
                <a:cubicBezTo>
                  <a:pt x="1685375" y="0"/>
                  <a:pt x="468730" y="0"/>
                  <a:pt x="12488" y="0"/>
                </a:cubicBezTo>
                <a:lnTo>
                  <a:pt x="0" y="0"/>
                </a:lnTo>
                <a:lnTo>
                  <a:pt x="0" y="4209669"/>
                </a:lnTo>
                <a:lnTo>
                  <a:pt x="24612" y="4215101"/>
                </a:lnTo>
                <a:cubicBezTo>
                  <a:pt x="315148" y="4269644"/>
                  <a:pt x="619532" y="4298256"/>
                  <a:pt x="936426" y="4298256"/>
                </a:cubicBezTo>
                <a:cubicBezTo>
                  <a:pt x="2057864" y="4298256"/>
                  <a:pt x="3007751" y="3958083"/>
                  <a:pt x="3782909" y="3274559"/>
                </a:cubicBezTo>
                <a:cubicBezTo>
                  <a:pt x="4561244" y="2591035"/>
                  <a:pt x="4955177" y="1662713"/>
                  <a:pt x="4955177" y="483236"/>
                </a:cubicBezTo>
                <a:cubicBezTo>
                  <a:pt x="4955177" y="317918"/>
                  <a:pt x="4945647" y="155780"/>
                  <a:pt x="4929762"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E"/>
          </a:p>
        </p:txBody>
      </p:sp>
      <p:sp>
        <p:nvSpPr>
          <p:cNvPr id="2" name="Title 1"/>
          <p:cNvSpPr>
            <a:spLocks noGrp="1"/>
          </p:cNvSpPr>
          <p:nvPr>
            <p:ph type="title"/>
          </p:nvPr>
        </p:nvSpPr>
        <p:spPr>
          <a:xfrm>
            <a:off x="5110535" y="496388"/>
            <a:ext cx="2955303" cy="1140007"/>
          </a:xfrm>
        </p:spPr>
        <p:txBody>
          <a:bodyPr anchor="t" anchorCtr="0">
            <a:noAutofit/>
          </a:bodyPr>
          <a:lstStyle>
            <a:lvl1pPr>
              <a:lnSpc>
                <a:spcPct val="90000"/>
              </a:lnSpc>
              <a:defRPr sz="3800">
                <a:solidFill>
                  <a:schemeClr val="accent1"/>
                </a:solidFill>
              </a:defRPr>
            </a:lvl1pPr>
          </a:lstStyle>
          <a:p>
            <a:r>
              <a:rPr lang="en-US"/>
              <a:t>Click to edit Master title style</a:t>
            </a:r>
            <a:endParaRPr lang="en-IE" dirty="0"/>
          </a:p>
        </p:txBody>
      </p:sp>
      <p:sp>
        <p:nvSpPr>
          <p:cNvPr id="3" name="Text Placeholder 2"/>
          <p:cNvSpPr>
            <a:spLocks noGrp="1"/>
          </p:cNvSpPr>
          <p:nvPr>
            <p:ph type="body" idx="1"/>
          </p:nvPr>
        </p:nvSpPr>
        <p:spPr>
          <a:xfrm>
            <a:off x="5110535" y="1663384"/>
            <a:ext cx="2955303" cy="1500187"/>
          </a:xfrm>
        </p:spPr>
        <p:txBody>
          <a:bodyPr>
            <a:noAutofit/>
          </a:bodyPr>
          <a:lstStyle>
            <a:lvl1pPr marL="0" indent="0">
              <a:lnSpc>
                <a:spcPct val="85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pPr/>
              <a:t>05/02/2024</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3FE59E-F497-4134-8F4E-ADFC8704E5B7}" type="slidenum">
              <a:rPr lang="en-US" altLang="en-US" smtClean="0"/>
              <a:pPr/>
              <a:t>‹N°›</a:t>
            </a:fld>
            <a:endParaRPr lang="en-US" altLang="en-US"/>
          </a:p>
        </p:txBody>
      </p:sp>
      <p:pic>
        <p:nvPicPr>
          <p:cNvPr id="13" name="Picture 12"/>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192594143"/>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_Divider Slide">
    <p:bg>
      <p:bgPr>
        <a:solidFill>
          <a:schemeClr val="accent1"/>
        </a:solidFill>
        <a:effectLst/>
      </p:bgPr>
    </p:bg>
    <p:spTree>
      <p:nvGrpSpPr>
        <p:cNvPr id="1" name=""/>
        <p:cNvGrpSpPr/>
        <p:nvPr/>
      </p:nvGrpSpPr>
      <p:grpSpPr>
        <a:xfrm>
          <a:off x="0" y="0"/>
          <a:ext cx="0" cy="0"/>
          <a:chOff x="0" y="0"/>
          <a:chExt cx="0" cy="0"/>
        </a:xfrm>
      </p:grpSpPr>
      <p:sp>
        <p:nvSpPr>
          <p:cNvPr id="13" name="Freeform 5"/>
          <p:cNvSpPr>
            <a:spLocks/>
          </p:cNvSpPr>
          <p:nvPr/>
        </p:nvSpPr>
        <p:spPr bwMode="auto">
          <a:xfrm>
            <a:off x="0" y="2076450"/>
            <a:ext cx="5663987" cy="4781550"/>
          </a:xfrm>
          <a:custGeom>
            <a:avLst/>
            <a:gdLst>
              <a:gd name="T0" fmla="*/ 1751 w 1782"/>
              <a:gd name="T1" fmla="*/ 1504 h 1504"/>
              <a:gd name="T2" fmla="*/ 1782 w 1782"/>
              <a:gd name="T3" fmla="*/ 1199 h 1504"/>
              <a:gd name="T4" fmla="*/ 1413 w 1782"/>
              <a:gd name="T5" fmla="*/ 322 h 1504"/>
              <a:gd name="T6" fmla="*/ 517 w 1782"/>
              <a:gd name="T7" fmla="*/ 0 h 1504"/>
              <a:gd name="T8" fmla="*/ 0 w 1782"/>
              <a:gd name="T9" fmla="*/ 91 h 1504"/>
              <a:gd name="T10" fmla="*/ 0 w 1782"/>
              <a:gd name="T11" fmla="*/ 1504 h 1504"/>
              <a:gd name="T12" fmla="*/ 1751 w 1782"/>
              <a:gd name="T13" fmla="*/ 1504 h 1504"/>
            </a:gdLst>
            <a:ahLst/>
            <a:cxnLst>
              <a:cxn ang="0">
                <a:pos x="T0" y="T1"/>
              </a:cxn>
              <a:cxn ang="0">
                <a:pos x="T2" y="T3"/>
              </a:cxn>
              <a:cxn ang="0">
                <a:pos x="T4" y="T5"/>
              </a:cxn>
              <a:cxn ang="0">
                <a:pos x="T6" y="T7"/>
              </a:cxn>
              <a:cxn ang="0">
                <a:pos x="T8" y="T9"/>
              </a:cxn>
              <a:cxn ang="0">
                <a:pos x="T10" y="T11"/>
              </a:cxn>
              <a:cxn ang="0">
                <a:pos x="T12" y="T13"/>
              </a:cxn>
            </a:cxnLst>
            <a:rect l="0" t="0" r="r" b="b"/>
            <a:pathLst>
              <a:path w="1782" h="1504">
                <a:moveTo>
                  <a:pt x="1751" y="1504"/>
                </a:moveTo>
                <a:cubicBezTo>
                  <a:pt x="1772" y="1409"/>
                  <a:pt x="1782" y="1307"/>
                  <a:pt x="1782" y="1199"/>
                </a:cubicBezTo>
                <a:cubicBezTo>
                  <a:pt x="1782" y="829"/>
                  <a:pt x="1659" y="537"/>
                  <a:pt x="1413" y="322"/>
                </a:cubicBezTo>
                <a:cubicBezTo>
                  <a:pt x="1169" y="107"/>
                  <a:pt x="871" y="0"/>
                  <a:pt x="517" y="0"/>
                </a:cubicBezTo>
                <a:cubicBezTo>
                  <a:pt x="330" y="0"/>
                  <a:pt x="157" y="30"/>
                  <a:pt x="0" y="91"/>
                </a:cubicBezTo>
                <a:cubicBezTo>
                  <a:pt x="0" y="1504"/>
                  <a:pt x="0" y="1504"/>
                  <a:pt x="0" y="1504"/>
                </a:cubicBezTo>
                <a:lnTo>
                  <a:pt x="1751" y="15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639160" y="3405135"/>
            <a:ext cx="2955303" cy="1765935"/>
          </a:xfrm>
        </p:spPr>
        <p:txBody>
          <a:bodyPr anchor="t" anchorCtr="0">
            <a:noAutofit/>
          </a:bodyPr>
          <a:lstStyle>
            <a:lvl1pPr>
              <a:lnSpc>
                <a:spcPct val="85000"/>
              </a:lnSpc>
              <a:defRPr sz="38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2A6E3025-240C-44B1-AED0-4F77AEC8B4CD}" type="datetimeFigureOut">
              <a:rPr lang="en-IE" smtClean="0"/>
              <a:pPr/>
              <a:t>05/02/2024</a:t>
            </a:fld>
            <a:endParaRPr lang="en-IE" dirty="0"/>
          </a:p>
        </p:txBody>
      </p:sp>
      <p:sp>
        <p:nvSpPr>
          <p:cNvPr id="5" name="Footer Placeholder 4"/>
          <p:cNvSpPr>
            <a:spLocks noGrp="1"/>
          </p:cNvSpPr>
          <p:nvPr>
            <p:ph type="ftr" sz="quarter" idx="11"/>
          </p:nvPr>
        </p:nvSpPr>
        <p:spPr>
          <a:xfrm>
            <a:off x="4649391" y="6299790"/>
            <a:ext cx="3351609" cy="365125"/>
          </a:xfrm>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A3FE59E-F497-4134-8F4E-ADFC8704E5B7}" type="slidenum">
              <a:rPr lang="en-US" altLang="en-US" smtClean="0"/>
              <a:pPr/>
              <a:t>‹N°›</a:t>
            </a:fld>
            <a:endParaRPr lang="en-US" alt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716" y="588921"/>
            <a:ext cx="3742067" cy="1181145"/>
          </a:xfrm>
          <a:prstGeom prst="rect">
            <a:avLst/>
          </a:prstGeom>
          <a:noFill/>
          <a:ln>
            <a:noFill/>
          </a:ln>
        </p:spPr>
      </p:pic>
      <p:pic>
        <p:nvPicPr>
          <p:cNvPr id="9" name="Picture 8"/>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185991629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_Divider slide">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pPr/>
              <a:t>05/02/2024</a:t>
            </a:fld>
            <a:endParaRPr lang="en-IE"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E"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A3FE59E-F497-4134-8F4E-ADFC8704E5B7}" type="slidenum">
              <a:rPr lang="en-US" altLang="en-US" smtClean="0"/>
              <a:pPr/>
              <a:t>‹N°›</a:t>
            </a:fld>
            <a:endParaRPr lang="en-US" altLang="en-US"/>
          </a:p>
        </p:txBody>
      </p:sp>
      <p:sp>
        <p:nvSpPr>
          <p:cNvPr id="2" name="Title 1"/>
          <p:cNvSpPr>
            <a:spLocks noGrp="1"/>
          </p:cNvSpPr>
          <p:nvPr>
            <p:ph type="title"/>
          </p:nvPr>
        </p:nvSpPr>
        <p:spPr>
          <a:xfrm>
            <a:off x="615858" y="492125"/>
            <a:ext cx="4641941" cy="3155873"/>
          </a:xfrm>
        </p:spPr>
        <p:txBody>
          <a:bodyPr>
            <a:noAutofit/>
          </a:bodyPr>
          <a:lstStyle>
            <a:lvl1pPr>
              <a:defRPr sz="4200">
                <a:solidFill>
                  <a:schemeClr val="bg1"/>
                </a:solidFill>
              </a:defRPr>
            </a:lvl1pPr>
          </a:lstStyle>
          <a:p>
            <a:r>
              <a:rPr lang="en-US"/>
              <a:t>Click to edit Master title style</a:t>
            </a:r>
            <a:endParaRPr lang="en-IE" dirty="0"/>
          </a:p>
        </p:txBody>
      </p:sp>
      <p:pic>
        <p:nvPicPr>
          <p:cNvPr id="23" name="Picture 22"/>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l="11982" t="16649" r="11982" b="16649"/>
          <a:stretch/>
        </p:blipFill>
        <p:spPr>
          <a:xfrm>
            <a:off x="8012905" y="6033760"/>
            <a:ext cx="888207" cy="585234"/>
          </a:xfrm>
          <a:prstGeom prst="rect">
            <a:avLst/>
          </a:prstGeom>
          <a:noFill/>
          <a:ln>
            <a:noFill/>
          </a:ln>
        </p:spPr>
      </p:pic>
      <p:grpSp>
        <p:nvGrpSpPr>
          <p:cNvPr id="24" name="Group 4"/>
          <p:cNvGrpSpPr>
            <a:grpSpLocks noChangeAspect="1"/>
          </p:cNvGrpSpPr>
          <p:nvPr/>
        </p:nvGrpSpPr>
        <p:grpSpPr bwMode="auto">
          <a:xfrm>
            <a:off x="6821373" y="339758"/>
            <a:ext cx="1940679" cy="3432065"/>
            <a:chOff x="3114" y="882"/>
            <a:chExt cx="1447" cy="2559"/>
          </a:xfrm>
          <a:solidFill>
            <a:schemeClr val="accent2"/>
          </a:solidFill>
        </p:grpSpPr>
        <p:sp>
          <p:nvSpPr>
            <p:cNvPr id="25" name="Freeform 5"/>
            <p:cNvSpPr>
              <a:spLocks/>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6" name="Freeform 6"/>
            <p:cNvSpPr>
              <a:spLocks/>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7" name="Freeform 7"/>
            <p:cNvSpPr>
              <a:spLocks/>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8" name="Freeform 8"/>
            <p:cNvSpPr>
              <a:spLocks/>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168299199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44434" y="1913642"/>
            <a:ext cx="3591000" cy="4263321"/>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908566" y="1913642"/>
            <a:ext cx="3591000" cy="4263321"/>
          </a:xfrm>
        </p:spPr>
        <p:txBody>
          <a:body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2A6E3025-240C-44B1-AED0-4F77AEC8B4CD}" type="datetimeFigureOut">
              <a:rPr lang="en-IE" smtClean="0"/>
              <a:t>05/02/2024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AB2DA10-A407-446C-80F5-970EF505C7B9}" type="slidenum">
              <a:rPr lang="en-US" altLang="en-US" smtClean="0"/>
              <a:pPr/>
              <a:t>‹N°›</a:t>
            </a:fld>
            <a:endParaRPr lang="en-US" altLang="en-US"/>
          </a:p>
        </p:txBody>
      </p:sp>
    </p:spTree>
    <p:extLst>
      <p:ext uri="{BB962C8B-B14F-4D97-AF65-F5344CB8AC3E}">
        <p14:creationId xmlns:p14="http://schemas.microsoft.com/office/powerpoint/2010/main" val="1731415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4434" y="1812608"/>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44434" y="2375588"/>
            <a:ext cx="6426926" cy="1377805"/>
          </a:xfrm>
        </p:spPr>
        <p:txBody>
          <a:body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44434" y="3888380"/>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44434" y="4451360"/>
            <a:ext cx="6426926" cy="1377805"/>
          </a:xfrm>
        </p:spPr>
        <p:txBody>
          <a:body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2A6E3025-240C-44B1-AED0-4F77AEC8B4CD}" type="datetimeFigureOut">
              <a:rPr lang="en-IE" smtClean="0"/>
              <a:t>05/02/2024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ADF1A96-FD60-4B6C-BB35-93E353D8F9D9}" type="slidenum">
              <a:rPr lang="en-US" altLang="en-US" smtClean="0"/>
              <a:pPr/>
              <a:t>‹N°›</a:t>
            </a:fld>
            <a:endParaRPr lang="en-US" altLang="en-US"/>
          </a:p>
        </p:txBody>
      </p:sp>
      <p:sp>
        <p:nvSpPr>
          <p:cNvPr id="10" name="Title 9"/>
          <p:cNvSpPr>
            <a:spLocks noGrp="1"/>
          </p:cNvSpPr>
          <p:nvPr>
            <p:ph type="title"/>
          </p:nvPr>
        </p:nvSpPr>
        <p:spPr/>
        <p:txBody>
          <a:bodyPr/>
          <a:lstStyle/>
          <a:p>
            <a:r>
              <a:rPr lang="en-US"/>
              <a:t>Click to edit Master title style</a:t>
            </a:r>
            <a:endParaRPr lang="en-IE" dirty="0"/>
          </a:p>
        </p:txBody>
      </p:sp>
    </p:spTree>
    <p:extLst>
      <p:ext uri="{BB962C8B-B14F-4D97-AF65-F5344CB8AC3E}">
        <p14:creationId xmlns:p14="http://schemas.microsoft.com/office/powerpoint/2010/main" val="172140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2A6E3025-240C-44B1-AED0-4F77AEC8B4CD}" type="datetimeFigureOut">
              <a:rPr lang="en-IE" smtClean="0"/>
              <a:t>05/02/2024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CAD79E7-5D76-412B-B597-CF45FDFD0CEA}" type="slidenum">
              <a:rPr lang="en-US" altLang="en-US" smtClean="0"/>
              <a:pPr/>
              <a:t>‹N°›</a:t>
            </a:fld>
            <a:endParaRPr lang="en-US" altLang="en-US"/>
          </a:p>
        </p:txBody>
      </p:sp>
    </p:spTree>
    <p:extLst>
      <p:ext uri="{BB962C8B-B14F-4D97-AF65-F5344CB8AC3E}">
        <p14:creationId xmlns:p14="http://schemas.microsoft.com/office/powerpoint/2010/main" val="594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7FE3F059-0C5A-49C8-BF8C-C8608024DD1B}" type="slidenum">
              <a:rPr lang="en-US" altLang="en-US" smtClean="0"/>
              <a:pPr/>
              <a:t>‹N°›</a:t>
            </a:fld>
            <a:endParaRPr lang="en-US" altLang="en-US"/>
          </a:p>
        </p:txBody>
      </p:sp>
    </p:spTree>
    <p:extLst>
      <p:ext uri="{BB962C8B-B14F-4D97-AF65-F5344CB8AC3E}">
        <p14:creationId xmlns:p14="http://schemas.microsoft.com/office/powerpoint/2010/main" val="1387197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E3025-240C-44B1-AED0-4F77AEC8B4CD}" type="datetimeFigureOut">
              <a:rPr lang="en-IE" smtClean="0"/>
              <a:t>05/02/2024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B0C1666-F10A-4585-8B57-1F9918C8BB7C}" type="slidenum">
              <a:rPr lang="en-US" altLang="en-US" smtClean="0"/>
              <a:pPr/>
              <a:t>‹N°›</a:t>
            </a:fld>
            <a:endParaRPr lang="en-US" altLang="en-US"/>
          </a:p>
        </p:txBody>
      </p:sp>
    </p:spTree>
    <p:extLst>
      <p:ext uri="{BB962C8B-B14F-4D97-AF65-F5344CB8AC3E}">
        <p14:creationId xmlns:p14="http://schemas.microsoft.com/office/powerpoint/2010/main" val="2925098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Image Slide 1">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3488355" y="0"/>
            <a:ext cx="5655646" cy="6858000"/>
          </a:xfrm>
          <a:custGeom>
            <a:avLst/>
            <a:gdLst>
              <a:gd name="connsiteX0" fmla="*/ 1534495 w 5655646"/>
              <a:gd name="connsiteY0" fmla="*/ 0 h 6858000"/>
              <a:gd name="connsiteX1" fmla="*/ 5655646 w 5655646"/>
              <a:gd name="connsiteY1" fmla="*/ 0 h 6858000"/>
              <a:gd name="connsiteX2" fmla="*/ 5655646 w 5655646"/>
              <a:gd name="connsiteY2" fmla="*/ 6858000 h 6858000"/>
              <a:gd name="connsiteX3" fmla="*/ 0 w 5655646"/>
              <a:gd name="connsiteY3" fmla="*/ 6858000 h 6858000"/>
              <a:gd name="connsiteX4" fmla="*/ 622694 w 5655646"/>
              <a:gd name="connsiteY4" fmla="*/ 6257925 h 6858000"/>
              <a:gd name="connsiteX5" fmla="*/ 1312105 w 5655646"/>
              <a:gd name="connsiteY5" fmla="*/ 4895850 h 6858000"/>
              <a:gd name="connsiteX6" fmla="*/ 1493194 w 5655646"/>
              <a:gd name="connsiteY6" fmla="*/ 3708400 h 6858000"/>
              <a:gd name="connsiteX7" fmla="*/ 1534495 w 5655646"/>
              <a:gd name="connsiteY7" fmla="*/ 2600325 h 6858000"/>
              <a:gd name="connsiteX8" fmla="*/ 1534495 w 5655646"/>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5646" h="6858000">
                <a:moveTo>
                  <a:pt x="1534495" y="0"/>
                </a:moveTo>
                <a:lnTo>
                  <a:pt x="5655646" y="0"/>
                </a:lnTo>
                <a:lnTo>
                  <a:pt x="5655646" y="6858000"/>
                </a:lnTo>
                <a:lnTo>
                  <a:pt x="0" y="6858000"/>
                </a:lnTo>
                <a:cubicBezTo>
                  <a:pt x="222391" y="6686550"/>
                  <a:pt x="432073" y="6486525"/>
                  <a:pt x="622694" y="6257925"/>
                </a:cubicBezTo>
                <a:cubicBezTo>
                  <a:pt x="934041" y="5892800"/>
                  <a:pt x="1162785" y="5438775"/>
                  <a:pt x="1312105" y="4895850"/>
                </a:cubicBezTo>
                <a:cubicBezTo>
                  <a:pt x="1404238" y="4543425"/>
                  <a:pt x="1467778" y="4146550"/>
                  <a:pt x="1493194" y="3708400"/>
                </a:cubicBezTo>
                <a:cubicBezTo>
                  <a:pt x="1521787" y="3267075"/>
                  <a:pt x="1534495" y="2898775"/>
                  <a:pt x="1534495" y="2600325"/>
                </a:cubicBezTo>
                <a:cubicBezTo>
                  <a:pt x="1534495" y="2600325"/>
                  <a:pt x="1534495" y="1409700"/>
                  <a:pt x="153449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5" name="Freeform 5"/>
          <p:cNvSpPr>
            <a:spLocks/>
          </p:cNvSpPr>
          <p:nvPr/>
        </p:nvSpPr>
        <p:spPr bwMode="auto">
          <a:xfrm>
            <a:off x="0" y="0"/>
            <a:ext cx="5022850" cy="6858000"/>
          </a:xfrm>
          <a:custGeom>
            <a:avLst/>
            <a:gdLst>
              <a:gd name="T0" fmla="*/ 0 w 1581"/>
              <a:gd name="T1" fmla="*/ 0 h 2160"/>
              <a:gd name="T2" fmla="*/ 0 w 1581"/>
              <a:gd name="T3" fmla="*/ 2160 h 2160"/>
              <a:gd name="T4" fmla="*/ 1098 w 1581"/>
              <a:gd name="T5" fmla="*/ 2160 h 2160"/>
              <a:gd name="T6" fmla="*/ 1294 w 1581"/>
              <a:gd name="T7" fmla="*/ 1971 h 2160"/>
              <a:gd name="T8" fmla="*/ 1511 w 1581"/>
              <a:gd name="T9" fmla="*/ 1542 h 2160"/>
              <a:gd name="T10" fmla="*/ 1568 w 1581"/>
              <a:gd name="T11" fmla="*/ 1168 h 2160"/>
              <a:gd name="T12" fmla="*/ 1581 w 1581"/>
              <a:gd name="T13" fmla="*/ 819 h 2160"/>
              <a:gd name="T14" fmla="*/ 1581 w 1581"/>
              <a:gd name="T15" fmla="*/ 0 h 2160"/>
              <a:gd name="T16" fmla="*/ 0 w 1581"/>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1" h="2160">
                <a:moveTo>
                  <a:pt x="0" y="0"/>
                </a:moveTo>
                <a:cubicBezTo>
                  <a:pt x="0" y="2160"/>
                  <a:pt x="0" y="2160"/>
                  <a:pt x="0" y="2160"/>
                </a:cubicBezTo>
                <a:cubicBezTo>
                  <a:pt x="1098" y="2160"/>
                  <a:pt x="1098" y="2160"/>
                  <a:pt x="1098" y="2160"/>
                </a:cubicBezTo>
                <a:cubicBezTo>
                  <a:pt x="1168" y="2106"/>
                  <a:pt x="1234" y="2043"/>
                  <a:pt x="1294" y="1971"/>
                </a:cubicBezTo>
                <a:cubicBezTo>
                  <a:pt x="1392" y="1856"/>
                  <a:pt x="1464" y="1713"/>
                  <a:pt x="1511" y="1542"/>
                </a:cubicBezTo>
                <a:cubicBezTo>
                  <a:pt x="1540" y="1431"/>
                  <a:pt x="1560" y="1306"/>
                  <a:pt x="1568" y="1168"/>
                </a:cubicBezTo>
                <a:cubicBezTo>
                  <a:pt x="1577" y="1029"/>
                  <a:pt x="1581" y="913"/>
                  <a:pt x="1581" y="819"/>
                </a:cubicBezTo>
                <a:cubicBezTo>
                  <a:pt x="1581" y="819"/>
                  <a:pt x="1581" y="444"/>
                  <a:pt x="158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644433" y="2228850"/>
            <a:ext cx="3498941" cy="2597149"/>
          </a:xfrm>
        </p:spPr>
        <p:txBody>
          <a:bodyPr anchor="t" anchorCtr="0">
            <a:noAutofit/>
          </a:bodyPr>
          <a:lstStyle>
            <a:lvl1pPr marL="170260" indent="-170260">
              <a:lnSpc>
                <a:spcPct val="85000"/>
              </a:lnSpc>
              <a:defRPr sz="24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2A6E3025-240C-44B1-AED0-4F77AEC8B4CD}" type="datetimeFigureOut">
              <a:rPr lang="en-IE" smtClean="0"/>
              <a:pPr/>
              <a:t>05/02/2024</a:t>
            </a:fld>
            <a:endParaRPr lang="en-IE" dirty="0"/>
          </a:p>
        </p:txBody>
      </p:sp>
      <p:sp>
        <p:nvSpPr>
          <p:cNvPr id="5" name="Footer Placeholder 4"/>
          <p:cNvSpPr>
            <a:spLocks noGrp="1"/>
          </p:cNvSpPr>
          <p:nvPr>
            <p:ph type="ftr" sz="quarter" idx="11"/>
          </p:nvPr>
        </p:nvSpPr>
        <p:spPr>
          <a:xfrm>
            <a:off x="3952188" y="6299790"/>
            <a:ext cx="3796646" cy="365125"/>
          </a:xfrm>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A3FE59E-F497-4134-8F4E-ADFC8704E5B7}" type="slidenum">
              <a:rPr lang="en-US" altLang="en-US" smtClean="0"/>
              <a:pPr/>
              <a:t>‹N°›</a:t>
            </a:fld>
            <a:endParaRPr lang="en-US" alt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8099" y="1677987"/>
            <a:ext cx="2875326" cy="2622550"/>
          </a:xfrm>
          <a:prstGeom prst="rect">
            <a:avLst/>
          </a:prstGeom>
        </p:spPr>
      </p:pic>
      <p:pic>
        <p:nvPicPr>
          <p:cNvPr id="17" name="Picture 16"/>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11422475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Image Slide 2">
    <p:bg>
      <p:bgPr>
        <a:solidFill>
          <a:schemeClr val="bg1"/>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0"/>
            <a:ext cx="9144000" cy="6858000"/>
          </a:xfrm>
          <a:custGeom>
            <a:avLst/>
            <a:gdLst>
              <a:gd name="connsiteX0" fmla="*/ 5381625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3637214 h 6858000"/>
              <a:gd name="connsiteX5" fmla="*/ 1365250 w 9144000"/>
              <a:gd name="connsiteY5" fmla="*/ 3830987 h 6858000"/>
              <a:gd name="connsiteX6" fmla="*/ 4210050 w 9144000"/>
              <a:gd name="connsiteY6" fmla="*/ 2808120 h 6858000"/>
              <a:gd name="connsiteX7" fmla="*/ 5381625 w 9144000"/>
              <a:gd name="connsiteY7" fmla="*/ 22236 h 6858000"/>
              <a:gd name="connsiteX8" fmla="*/ 5381625 w 9144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a:moveTo>
                  <a:pt x="5381625" y="0"/>
                </a:moveTo>
                <a:lnTo>
                  <a:pt x="9144000" y="0"/>
                </a:lnTo>
                <a:lnTo>
                  <a:pt x="9144000" y="6858000"/>
                </a:lnTo>
                <a:lnTo>
                  <a:pt x="0" y="6858000"/>
                </a:lnTo>
                <a:lnTo>
                  <a:pt x="0" y="3637214"/>
                </a:lnTo>
                <a:cubicBezTo>
                  <a:pt x="422275" y="3767455"/>
                  <a:pt x="876300" y="3830987"/>
                  <a:pt x="1365250" y="3830987"/>
                </a:cubicBezTo>
                <a:cubicBezTo>
                  <a:pt x="2486025" y="3830987"/>
                  <a:pt x="3435350" y="3491090"/>
                  <a:pt x="4210050" y="2808120"/>
                </a:cubicBezTo>
                <a:cubicBezTo>
                  <a:pt x="4987925" y="2125150"/>
                  <a:pt x="5381625" y="1197581"/>
                  <a:pt x="5381625" y="22236"/>
                </a:cubicBezTo>
                <a:cubicBezTo>
                  <a:pt x="5381625" y="12707"/>
                  <a:pt x="5381625" y="6353"/>
                  <a:pt x="538162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6" name="Freeform 5"/>
          <p:cNvSpPr>
            <a:spLocks/>
          </p:cNvSpPr>
          <p:nvPr/>
        </p:nvSpPr>
        <p:spPr bwMode="auto">
          <a:xfrm>
            <a:off x="0" y="0"/>
            <a:ext cx="5381625" cy="3830987"/>
          </a:xfrm>
          <a:custGeom>
            <a:avLst/>
            <a:gdLst>
              <a:gd name="T0" fmla="*/ 0 w 1695"/>
              <a:gd name="T1" fmla="*/ 1145 h 1206"/>
              <a:gd name="T2" fmla="*/ 430 w 1695"/>
              <a:gd name="T3" fmla="*/ 1206 h 1206"/>
              <a:gd name="T4" fmla="*/ 1326 w 1695"/>
              <a:gd name="T5" fmla="*/ 884 h 1206"/>
              <a:gd name="T6" fmla="*/ 1695 w 1695"/>
              <a:gd name="T7" fmla="*/ 7 h 1206"/>
              <a:gd name="T8" fmla="*/ 1695 w 1695"/>
              <a:gd name="T9" fmla="*/ 0 h 1206"/>
              <a:gd name="T10" fmla="*/ 0 w 1695"/>
              <a:gd name="T11" fmla="*/ 0 h 1206"/>
              <a:gd name="T12" fmla="*/ 0 w 1695"/>
              <a:gd name="T13" fmla="*/ 1145 h 1206"/>
            </a:gdLst>
            <a:ahLst/>
            <a:cxnLst>
              <a:cxn ang="0">
                <a:pos x="T0" y="T1"/>
              </a:cxn>
              <a:cxn ang="0">
                <a:pos x="T2" y="T3"/>
              </a:cxn>
              <a:cxn ang="0">
                <a:pos x="T4" y="T5"/>
              </a:cxn>
              <a:cxn ang="0">
                <a:pos x="T6" y="T7"/>
              </a:cxn>
              <a:cxn ang="0">
                <a:pos x="T8" y="T9"/>
              </a:cxn>
              <a:cxn ang="0">
                <a:pos x="T10" y="T11"/>
              </a:cxn>
              <a:cxn ang="0">
                <a:pos x="T12" y="T13"/>
              </a:cxn>
            </a:cxnLst>
            <a:rect l="0" t="0" r="r" b="b"/>
            <a:pathLst>
              <a:path w="1695" h="1206">
                <a:moveTo>
                  <a:pt x="0" y="1145"/>
                </a:moveTo>
                <a:cubicBezTo>
                  <a:pt x="133" y="1186"/>
                  <a:pt x="276" y="1206"/>
                  <a:pt x="430" y="1206"/>
                </a:cubicBezTo>
                <a:cubicBezTo>
                  <a:pt x="783" y="1206"/>
                  <a:pt x="1082" y="1099"/>
                  <a:pt x="1326" y="884"/>
                </a:cubicBezTo>
                <a:cubicBezTo>
                  <a:pt x="1571" y="669"/>
                  <a:pt x="1695" y="377"/>
                  <a:pt x="1695" y="7"/>
                </a:cubicBezTo>
                <a:cubicBezTo>
                  <a:pt x="1695" y="4"/>
                  <a:pt x="1695" y="2"/>
                  <a:pt x="1695" y="0"/>
                </a:cubicBezTo>
                <a:cubicBezTo>
                  <a:pt x="0" y="0"/>
                  <a:pt x="0" y="0"/>
                  <a:pt x="0" y="0"/>
                </a:cubicBezTo>
                <a:lnTo>
                  <a:pt x="0" y="11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466725" y="535940"/>
            <a:ext cx="4133850" cy="2219960"/>
          </a:xfrm>
        </p:spPr>
        <p:txBody>
          <a:bodyPr anchor="t" anchorCtr="0">
            <a:noAutofit/>
          </a:bodyPr>
          <a:lstStyle>
            <a:lvl1pPr marL="180975" indent="-180975">
              <a:lnSpc>
                <a:spcPct val="85000"/>
              </a:lnSpc>
              <a:defRPr sz="24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pPr/>
              <a:t>05/02/2024</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3FE59E-F497-4134-8F4E-ADFC8704E5B7}" type="slidenum">
              <a:rPr lang="en-US" altLang="en-US" smtClean="0"/>
              <a:pPr/>
              <a:t>‹N°›</a:t>
            </a:fld>
            <a:endParaRPr lang="en-US" alt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8099" y="1677987"/>
            <a:ext cx="2875326" cy="2622550"/>
          </a:xfrm>
          <a:prstGeom prst="rect">
            <a:avLst/>
          </a:prstGeom>
        </p:spPr>
      </p:pic>
      <p:pic>
        <p:nvPicPr>
          <p:cNvPr id="17" name="Picture 16"/>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3518912087"/>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Image Slide With Key Points">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3488355" y="0"/>
            <a:ext cx="5655646" cy="6858000"/>
          </a:xfrm>
          <a:custGeom>
            <a:avLst/>
            <a:gdLst>
              <a:gd name="connsiteX0" fmla="*/ 1534495 w 5655646"/>
              <a:gd name="connsiteY0" fmla="*/ 0 h 6858000"/>
              <a:gd name="connsiteX1" fmla="*/ 5655646 w 5655646"/>
              <a:gd name="connsiteY1" fmla="*/ 0 h 6858000"/>
              <a:gd name="connsiteX2" fmla="*/ 5655646 w 5655646"/>
              <a:gd name="connsiteY2" fmla="*/ 6858000 h 6858000"/>
              <a:gd name="connsiteX3" fmla="*/ 0 w 5655646"/>
              <a:gd name="connsiteY3" fmla="*/ 6858000 h 6858000"/>
              <a:gd name="connsiteX4" fmla="*/ 622694 w 5655646"/>
              <a:gd name="connsiteY4" fmla="*/ 6257925 h 6858000"/>
              <a:gd name="connsiteX5" fmla="*/ 1312105 w 5655646"/>
              <a:gd name="connsiteY5" fmla="*/ 4895850 h 6858000"/>
              <a:gd name="connsiteX6" fmla="*/ 1493194 w 5655646"/>
              <a:gd name="connsiteY6" fmla="*/ 3708400 h 6858000"/>
              <a:gd name="connsiteX7" fmla="*/ 1534495 w 5655646"/>
              <a:gd name="connsiteY7" fmla="*/ 2600325 h 6858000"/>
              <a:gd name="connsiteX8" fmla="*/ 1534495 w 5655646"/>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5646" h="6858000">
                <a:moveTo>
                  <a:pt x="1534495" y="0"/>
                </a:moveTo>
                <a:lnTo>
                  <a:pt x="5655646" y="0"/>
                </a:lnTo>
                <a:lnTo>
                  <a:pt x="5655646" y="6858000"/>
                </a:lnTo>
                <a:lnTo>
                  <a:pt x="0" y="6858000"/>
                </a:lnTo>
                <a:cubicBezTo>
                  <a:pt x="222391" y="6686550"/>
                  <a:pt x="432073" y="6486525"/>
                  <a:pt x="622694" y="6257925"/>
                </a:cubicBezTo>
                <a:cubicBezTo>
                  <a:pt x="934041" y="5892800"/>
                  <a:pt x="1162785" y="5438775"/>
                  <a:pt x="1312105" y="4895850"/>
                </a:cubicBezTo>
                <a:cubicBezTo>
                  <a:pt x="1404238" y="4543425"/>
                  <a:pt x="1467778" y="4146550"/>
                  <a:pt x="1493194" y="3708400"/>
                </a:cubicBezTo>
                <a:cubicBezTo>
                  <a:pt x="1521787" y="3267075"/>
                  <a:pt x="1534495" y="2898775"/>
                  <a:pt x="1534495" y="2600325"/>
                </a:cubicBezTo>
                <a:cubicBezTo>
                  <a:pt x="1534495" y="2600325"/>
                  <a:pt x="1534495" y="1409700"/>
                  <a:pt x="153449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8" name="Freeform 5"/>
          <p:cNvSpPr>
            <a:spLocks/>
          </p:cNvSpPr>
          <p:nvPr/>
        </p:nvSpPr>
        <p:spPr bwMode="auto">
          <a:xfrm>
            <a:off x="0" y="0"/>
            <a:ext cx="5022850" cy="6858000"/>
          </a:xfrm>
          <a:custGeom>
            <a:avLst/>
            <a:gdLst>
              <a:gd name="T0" fmla="*/ 0 w 1581"/>
              <a:gd name="T1" fmla="*/ 0 h 2160"/>
              <a:gd name="T2" fmla="*/ 0 w 1581"/>
              <a:gd name="T3" fmla="*/ 2160 h 2160"/>
              <a:gd name="T4" fmla="*/ 1098 w 1581"/>
              <a:gd name="T5" fmla="*/ 2160 h 2160"/>
              <a:gd name="T6" fmla="*/ 1294 w 1581"/>
              <a:gd name="T7" fmla="*/ 1971 h 2160"/>
              <a:gd name="T8" fmla="*/ 1511 w 1581"/>
              <a:gd name="T9" fmla="*/ 1542 h 2160"/>
              <a:gd name="T10" fmla="*/ 1568 w 1581"/>
              <a:gd name="T11" fmla="*/ 1168 h 2160"/>
              <a:gd name="T12" fmla="*/ 1581 w 1581"/>
              <a:gd name="T13" fmla="*/ 819 h 2160"/>
              <a:gd name="T14" fmla="*/ 1581 w 1581"/>
              <a:gd name="T15" fmla="*/ 0 h 2160"/>
              <a:gd name="T16" fmla="*/ 0 w 1581"/>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1" h="2160">
                <a:moveTo>
                  <a:pt x="0" y="0"/>
                </a:moveTo>
                <a:cubicBezTo>
                  <a:pt x="0" y="2160"/>
                  <a:pt x="0" y="2160"/>
                  <a:pt x="0" y="2160"/>
                </a:cubicBezTo>
                <a:cubicBezTo>
                  <a:pt x="1098" y="2160"/>
                  <a:pt x="1098" y="2160"/>
                  <a:pt x="1098" y="2160"/>
                </a:cubicBezTo>
                <a:cubicBezTo>
                  <a:pt x="1168" y="2106"/>
                  <a:pt x="1234" y="2043"/>
                  <a:pt x="1294" y="1971"/>
                </a:cubicBezTo>
                <a:cubicBezTo>
                  <a:pt x="1392" y="1856"/>
                  <a:pt x="1464" y="1713"/>
                  <a:pt x="1511" y="1542"/>
                </a:cubicBezTo>
                <a:cubicBezTo>
                  <a:pt x="1540" y="1431"/>
                  <a:pt x="1560" y="1306"/>
                  <a:pt x="1568" y="1168"/>
                </a:cubicBezTo>
                <a:cubicBezTo>
                  <a:pt x="1577" y="1029"/>
                  <a:pt x="1581" y="913"/>
                  <a:pt x="1581" y="819"/>
                </a:cubicBezTo>
                <a:cubicBezTo>
                  <a:pt x="1581" y="819"/>
                  <a:pt x="1581" y="444"/>
                  <a:pt x="158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4" name="Date Placeholder 3"/>
          <p:cNvSpPr>
            <a:spLocks noGrp="1"/>
          </p:cNvSpPr>
          <p:nvPr>
            <p:ph type="dt" sz="half" idx="10"/>
          </p:nvPr>
        </p:nvSpPr>
        <p:spPr/>
        <p:txBody>
          <a:bodyPr/>
          <a:lstStyle>
            <a:lvl1pPr>
              <a:defRPr>
                <a:solidFill>
                  <a:schemeClr val="accent1"/>
                </a:solidFill>
              </a:defRPr>
            </a:lvl1pPr>
          </a:lstStyle>
          <a:p>
            <a:fld id="{2A6E3025-240C-44B1-AED0-4F77AEC8B4CD}" type="datetimeFigureOut">
              <a:rPr lang="en-IE" smtClean="0"/>
              <a:pPr/>
              <a:t>05/02/2024</a:t>
            </a:fld>
            <a:endParaRPr lang="en-IE" dirty="0"/>
          </a:p>
        </p:txBody>
      </p:sp>
      <p:sp>
        <p:nvSpPr>
          <p:cNvPr id="5" name="Footer Placeholder 4"/>
          <p:cNvSpPr>
            <a:spLocks noGrp="1"/>
          </p:cNvSpPr>
          <p:nvPr>
            <p:ph type="ftr" sz="quarter" idx="11"/>
          </p:nvPr>
        </p:nvSpPr>
        <p:spPr>
          <a:xfrm>
            <a:off x="3952188" y="6299790"/>
            <a:ext cx="3796646" cy="365125"/>
          </a:xfrm>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A3FE59E-F497-4134-8F4E-ADFC8704E5B7}" type="slidenum">
              <a:rPr lang="en-US" altLang="en-US" smtClean="0"/>
              <a:pPr/>
              <a:t>‹N°›</a:t>
            </a:fld>
            <a:endParaRPr lang="en-US" alt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8099" y="1677987"/>
            <a:ext cx="2875326" cy="2622550"/>
          </a:xfrm>
          <a:prstGeom prst="rect">
            <a:avLst/>
          </a:prstGeom>
        </p:spPr>
      </p:pic>
      <p:sp>
        <p:nvSpPr>
          <p:cNvPr id="7" name="Text Placeholder 6"/>
          <p:cNvSpPr>
            <a:spLocks noGrp="1"/>
          </p:cNvSpPr>
          <p:nvPr>
            <p:ph type="body" sz="quarter" idx="14"/>
          </p:nvPr>
        </p:nvSpPr>
        <p:spPr>
          <a:xfrm>
            <a:off x="654672" y="1650280"/>
            <a:ext cx="3379166" cy="4386188"/>
          </a:xfrm>
        </p:spPr>
        <p:txBody>
          <a:bodyPr>
            <a:noAutofit/>
          </a:bodyPr>
          <a:lstStyle>
            <a:lvl1pPr marL="0" indent="0">
              <a:spcBef>
                <a:spcPts val="2700"/>
              </a:spcBef>
              <a:buNone/>
              <a:defRPr sz="2400" b="1">
                <a:solidFill>
                  <a:schemeClr val="accent2"/>
                </a:solidFill>
              </a:defRPr>
            </a:lvl1pPr>
            <a:lvl2pPr marL="0" indent="0">
              <a:spcBef>
                <a:spcPts val="400"/>
              </a:spcBef>
              <a:buNone/>
              <a:defRPr sz="2400"/>
            </a:lvl2pPr>
          </a:lstStyle>
          <a:p>
            <a:pPr lvl="0"/>
            <a:r>
              <a:rPr lang="en-US"/>
              <a:t>Edit Master text styles</a:t>
            </a:r>
          </a:p>
          <a:p>
            <a:pPr lvl="1"/>
            <a:r>
              <a:rPr lang="en-US"/>
              <a:t>Second level</a:t>
            </a:r>
          </a:p>
        </p:txBody>
      </p:sp>
      <p:pic>
        <p:nvPicPr>
          <p:cNvPr id="10" name="Picture 9"/>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578969209"/>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656577" y="673644"/>
            <a:ext cx="3549663" cy="824230"/>
          </a:xfrm>
        </p:spPr>
        <p:txBody>
          <a:bodyPr/>
          <a:lstStyle/>
          <a:p>
            <a:r>
              <a:rPr lang="en-US"/>
              <a:t>Click to edit Master title style</a:t>
            </a:r>
            <a:endParaRPr lang="en-IE" dirty="0"/>
          </a:p>
        </p:txBody>
      </p:sp>
      <p:sp>
        <p:nvSpPr>
          <p:cNvPr id="3" name="Content Placeholder 2"/>
          <p:cNvSpPr>
            <a:spLocks noGrp="1"/>
          </p:cNvSpPr>
          <p:nvPr>
            <p:ph sz="half" idx="1"/>
          </p:nvPr>
        </p:nvSpPr>
        <p:spPr>
          <a:xfrm>
            <a:off x="656577" y="1654629"/>
            <a:ext cx="3549663" cy="4119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 name="Picture Placeholder 9"/>
          <p:cNvSpPr>
            <a:spLocks noGrp="1"/>
          </p:cNvSpPr>
          <p:nvPr>
            <p:ph type="pic" sz="quarter" idx="13"/>
          </p:nvPr>
        </p:nvSpPr>
        <p:spPr>
          <a:xfrm>
            <a:off x="4693920" y="1654629"/>
            <a:ext cx="3770811" cy="4119155"/>
          </a:xfrm>
        </p:spPr>
        <p:txBody>
          <a:bodyPr/>
          <a:lstStyle/>
          <a:p>
            <a:r>
              <a:rPr lang="en-US"/>
              <a:t>Click icon to add picture</a:t>
            </a:r>
            <a:endParaRPr lang="en-IE" dirty="0"/>
          </a:p>
        </p:txBody>
      </p:sp>
      <p:cxnSp>
        <p:nvCxnSpPr>
          <p:cNvPr id="12" name="Straight Connector 11"/>
          <p:cNvCxnSpPr/>
          <p:nvPr/>
        </p:nvCxnSpPr>
        <p:spPr>
          <a:xfrm>
            <a:off x="656577" y="562519"/>
            <a:ext cx="3549663"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4"/>
          </p:nvPr>
        </p:nvSpPr>
        <p:spPr/>
        <p:txBody>
          <a:bodyPr/>
          <a:lstStyle/>
          <a:p>
            <a:fld id="{2A6E3025-240C-44B1-AED0-4F77AEC8B4CD}" type="datetimeFigureOut">
              <a:rPr lang="en-IE" smtClean="0"/>
              <a:pPr/>
              <a:t>05/02/2024</a:t>
            </a:fld>
            <a:endParaRPr lang="en-IE" dirty="0"/>
          </a:p>
        </p:txBody>
      </p:sp>
      <p:sp>
        <p:nvSpPr>
          <p:cNvPr id="14" name="Footer Placeholder 13"/>
          <p:cNvSpPr>
            <a:spLocks noGrp="1"/>
          </p:cNvSpPr>
          <p:nvPr>
            <p:ph type="ftr" sz="quarter" idx="15"/>
          </p:nvPr>
        </p:nvSpPr>
        <p:spPr/>
        <p:txBody>
          <a:bodyPr/>
          <a:lstStyle/>
          <a:p>
            <a:endParaRPr lang="en-IE" dirty="0"/>
          </a:p>
        </p:txBody>
      </p:sp>
      <p:sp>
        <p:nvSpPr>
          <p:cNvPr id="15" name="Slide Number Placeholder 14"/>
          <p:cNvSpPr>
            <a:spLocks noGrp="1"/>
          </p:cNvSpPr>
          <p:nvPr>
            <p:ph type="sldNum" sz="quarter" idx="16"/>
          </p:nvPr>
        </p:nvSpPr>
        <p:spPr/>
        <p:txBody>
          <a:bodyPr/>
          <a:lstStyle/>
          <a:p>
            <a:fld id="{6A3FE59E-F497-4134-8F4E-ADFC8704E5B7}" type="slidenum">
              <a:rPr lang="en-US" altLang="en-US" smtClean="0"/>
              <a:pPr/>
              <a:t>‹N°›</a:t>
            </a:fld>
            <a:endParaRPr lang="en-US" altLang="en-US"/>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482841905"/>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Image onl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pPr/>
              <a:t>05/02/2024</a:t>
            </a:fld>
            <a:endParaRPr lang="en-IE"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E"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A3FE59E-F497-4134-8F4E-ADFC8704E5B7}" type="slidenum">
              <a:rPr lang="en-US" altLang="en-US" smtClean="0"/>
              <a:pPr/>
              <a:t>‹N°›</a:t>
            </a:fld>
            <a:endParaRPr lang="en-US" altLang="en-US"/>
          </a:p>
        </p:txBody>
      </p:sp>
      <p:sp>
        <p:nvSpPr>
          <p:cNvPr id="16" name="TextBox 15"/>
          <p:cNvSpPr txBox="1"/>
          <p:nvPr/>
        </p:nvSpPr>
        <p:spPr>
          <a:xfrm>
            <a:off x="9144000" y="3410558"/>
            <a:ext cx="1907510" cy="507831"/>
          </a:xfrm>
          <a:prstGeom prst="rect">
            <a:avLst/>
          </a:prstGeom>
          <a:noFill/>
        </p:spPr>
        <p:txBody>
          <a:bodyPr wrap="none" rtlCol="0">
            <a:spAutoFit/>
          </a:bodyPr>
          <a:lstStyle/>
          <a:p>
            <a:r>
              <a:rPr lang="en-GB" sz="1350" dirty="0"/>
              <a:t>Use Format Background </a:t>
            </a:r>
            <a:br>
              <a:rPr lang="en-GB" sz="1350" dirty="0"/>
            </a:br>
            <a:r>
              <a:rPr lang="en-GB" sz="1350" dirty="0"/>
              <a:t>to change the image fill</a:t>
            </a:r>
            <a:endParaRPr lang="en-IE" sz="1350" dirty="0"/>
          </a:p>
        </p:txBody>
      </p:sp>
      <p:pic>
        <p:nvPicPr>
          <p:cNvPr id="18" name="Picture 17"/>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l="11982" t="16649" r="11982" b="16649"/>
          <a:stretch/>
        </p:blipFill>
        <p:spPr>
          <a:xfrm>
            <a:off x="8012905" y="6033760"/>
            <a:ext cx="888207" cy="585234"/>
          </a:xfrm>
          <a:prstGeom prst="rect">
            <a:avLst/>
          </a:prstGeom>
          <a:noFill/>
          <a:ln>
            <a:noFill/>
          </a:ln>
        </p:spPr>
      </p:pic>
      <p:grpSp>
        <p:nvGrpSpPr>
          <p:cNvPr id="19" name="Group 4"/>
          <p:cNvGrpSpPr>
            <a:grpSpLocks noChangeAspect="1"/>
          </p:cNvGrpSpPr>
          <p:nvPr/>
        </p:nvGrpSpPr>
        <p:grpSpPr bwMode="auto">
          <a:xfrm>
            <a:off x="6821373" y="339758"/>
            <a:ext cx="1940679" cy="3432065"/>
            <a:chOff x="3114" y="882"/>
            <a:chExt cx="1447" cy="2559"/>
          </a:xfrm>
          <a:solidFill>
            <a:schemeClr val="bg1"/>
          </a:solidFill>
        </p:grpSpPr>
        <p:sp>
          <p:nvSpPr>
            <p:cNvPr id="20" name="Freeform 5"/>
            <p:cNvSpPr>
              <a:spLocks/>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1" name="Freeform 6"/>
            <p:cNvSpPr>
              <a:spLocks/>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2" name="Freeform 7"/>
            <p:cNvSpPr>
              <a:spLocks/>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3" name="Freeform 8"/>
            <p:cNvSpPr>
              <a:spLocks/>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1715496959"/>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983" y="2473779"/>
            <a:ext cx="5129892" cy="4240893"/>
          </a:xfrm>
        </p:spPr>
        <p:txBody>
          <a:bodyPr anchor="b" anchorCtr="0"/>
          <a:lstStyle>
            <a:lvl1pPr>
              <a:lnSpc>
                <a:spcPct val="70000"/>
              </a:lnSpc>
              <a:defRPr sz="9600">
                <a:solidFill>
                  <a:schemeClr val="bg1"/>
                </a:solidFill>
              </a:defRPr>
            </a:lvl1pPr>
          </a:lstStyle>
          <a:p>
            <a:r>
              <a:rPr lang="en-US" dirty="0"/>
              <a:t>Click to add thank you</a:t>
            </a:r>
            <a:endParaRPr lang="en-IE" dirty="0"/>
          </a:p>
        </p:txBody>
      </p:sp>
    </p:spTree>
    <p:extLst>
      <p:ext uri="{BB962C8B-B14F-4D97-AF65-F5344CB8AC3E}">
        <p14:creationId xmlns:p14="http://schemas.microsoft.com/office/powerpoint/2010/main" val="315038143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hank You Boing Fo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09" y="4657307"/>
            <a:ext cx="3246976" cy="1791118"/>
          </a:xfrm>
          <a:prstGeom prst="rect">
            <a:avLst/>
          </a:prstGeom>
          <a:noFill/>
          <a:ln>
            <a:noFill/>
          </a:ln>
        </p:spPr>
      </p:pic>
    </p:spTree>
    <p:extLst>
      <p:ext uri="{BB962C8B-B14F-4D97-AF65-F5344CB8AC3E}">
        <p14:creationId xmlns:p14="http://schemas.microsoft.com/office/powerpoint/2010/main" val="4011712301"/>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2A6E3025-240C-44B1-AED0-4F77AEC8B4CD}" type="datetimeFigureOut">
              <a:rPr lang="en-IE" smtClean="0"/>
              <a:t>05/02/2024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‹N°›</a:t>
            </a:fld>
            <a:endParaRPr lang="en-IE"/>
          </a:p>
        </p:txBody>
      </p:sp>
      <p:sp>
        <p:nvSpPr>
          <p:cNvPr id="8" name="Text Placeholder 7"/>
          <p:cNvSpPr>
            <a:spLocks noGrp="1"/>
          </p:cNvSpPr>
          <p:nvPr>
            <p:ph type="body" sz="quarter" idx="13"/>
          </p:nvPr>
        </p:nvSpPr>
        <p:spPr>
          <a:xfrm>
            <a:off x="639160" y="1057173"/>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3264839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39160" y="1876425"/>
            <a:ext cx="7869114" cy="4086225"/>
          </a:xfrm>
        </p:spPr>
        <p:txBody>
          <a:bodyPr>
            <a:noAutofit/>
          </a:bodyPr>
          <a:lstStyle/>
          <a:p>
            <a:pPr lvl="0"/>
            <a:r>
              <a:rPr lang="en-US"/>
              <a:t>Edit Master text styles</a:t>
            </a:r>
          </a:p>
          <a:p>
            <a:pPr lvl="1"/>
            <a:r>
              <a:rPr lang="en-US"/>
              <a:t>Second level</a:t>
            </a:r>
          </a:p>
          <a:p>
            <a:pPr lvl="2"/>
            <a:r>
              <a:rPr lang="en-US"/>
              <a:t>Third level</a:t>
            </a:r>
          </a:p>
        </p:txBody>
      </p:sp>
      <p:sp>
        <p:nvSpPr>
          <p:cNvPr id="7" name="Text Placeholder 7"/>
          <p:cNvSpPr>
            <a:spLocks noGrp="1"/>
          </p:cNvSpPr>
          <p:nvPr>
            <p:ph type="body" sz="quarter" idx="13"/>
          </p:nvPr>
        </p:nvSpPr>
        <p:spPr>
          <a:xfrm>
            <a:off x="639160" y="1059624"/>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
        <p:nvSpPr>
          <p:cNvPr id="9" name="Date Placeholder 8"/>
          <p:cNvSpPr>
            <a:spLocks noGrp="1"/>
          </p:cNvSpPr>
          <p:nvPr>
            <p:ph type="dt" sz="half" idx="14"/>
          </p:nvPr>
        </p:nvSpPr>
        <p:spPr/>
        <p:txBody>
          <a:bodyPr/>
          <a:lstStyle/>
          <a:p>
            <a:fld id="{2A6E3025-240C-44B1-AED0-4F77AEC8B4CD}" type="datetimeFigureOut">
              <a:rPr lang="en-IE" smtClean="0"/>
              <a:pPr/>
              <a:t>05/02/2024</a:t>
            </a:fld>
            <a:endParaRPr lang="en-IE" dirty="0"/>
          </a:p>
        </p:txBody>
      </p:sp>
      <p:sp>
        <p:nvSpPr>
          <p:cNvPr id="10" name="Footer Placeholder 9"/>
          <p:cNvSpPr>
            <a:spLocks noGrp="1"/>
          </p:cNvSpPr>
          <p:nvPr>
            <p:ph type="ftr" sz="quarter" idx="15"/>
          </p:nvPr>
        </p:nvSpPr>
        <p:spPr/>
        <p:txBody>
          <a:bodyPr/>
          <a:lstStyle/>
          <a:p>
            <a:endParaRPr lang="en-IE" dirty="0"/>
          </a:p>
        </p:txBody>
      </p:sp>
      <p:sp>
        <p:nvSpPr>
          <p:cNvPr id="11" name="Slide Number Placeholder 10"/>
          <p:cNvSpPr>
            <a:spLocks noGrp="1"/>
          </p:cNvSpPr>
          <p:nvPr>
            <p:ph type="sldNum" sz="quarter" idx="16"/>
          </p:nvPr>
        </p:nvSpPr>
        <p:spPr/>
        <p:txBody>
          <a:bodyPr/>
          <a:lstStyle/>
          <a:p>
            <a:fld id="{66D7C2A8-3574-48AF-9B9F-6538CE887783}" type="slidenum">
              <a:rPr lang="en-IE" smtClean="0"/>
              <a:pPr/>
              <a:t>‹N°›</a:t>
            </a:fld>
            <a:endParaRPr lang="en-IE" dirty="0"/>
          </a:p>
        </p:txBody>
      </p:sp>
    </p:spTree>
    <p:extLst>
      <p:ext uri="{BB962C8B-B14F-4D97-AF65-F5344CB8AC3E}">
        <p14:creationId xmlns:p14="http://schemas.microsoft.com/office/powerpoint/2010/main" val="155203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AB2DA10-A407-446C-80F5-970EF505C7B9}" type="slidenum">
              <a:rPr lang="en-US" altLang="en-US" smtClean="0"/>
              <a:pPr/>
              <a:t>‹N°›</a:t>
            </a:fld>
            <a:endParaRPr lang="en-US" altLang="en-US"/>
          </a:p>
        </p:txBody>
      </p:sp>
    </p:spTree>
    <p:extLst>
      <p:ext uri="{BB962C8B-B14F-4D97-AF65-F5344CB8AC3E}">
        <p14:creationId xmlns:p14="http://schemas.microsoft.com/office/powerpoint/2010/main" val="476449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Graph with doubl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Date Placeholder 3"/>
          <p:cNvSpPr>
            <a:spLocks noGrp="1"/>
          </p:cNvSpPr>
          <p:nvPr>
            <p:ph type="dt" sz="half" idx="10"/>
          </p:nvPr>
        </p:nvSpPr>
        <p:spPr/>
        <p:txBody>
          <a:bodyPr/>
          <a:lstStyle/>
          <a:p>
            <a:fld id="{2A6E3025-240C-44B1-AED0-4F77AEC8B4CD}" type="datetimeFigureOut">
              <a:rPr lang="en-IE" smtClean="0"/>
              <a:t>05/02/2024</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‹N°›</a:t>
            </a:fld>
            <a:endParaRPr lang="en-IE"/>
          </a:p>
        </p:txBody>
      </p:sp>
      <p:sp>
        <p:nvSpPr>
          <p:cNvPr id="7"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
        <p:nvSpPr>
          <p:cNvPr id="9" name="Text Placeholder 7"/>
          <p:cNvSpPr>
            <a:spLocks noGrp="1"/>
          </p:cNvSpPr>
          <p:nvPr>
            <p:ph type="body" sz="quarter" idx="14"/>
          </p:nvPr>
        </p:nvSpPr>
        <p:spPr>
          <a:xfrm>
            <a:off x="639160" y="2017336"/>
            <a:ext cx="7692688" cy="437744"/>
          </a:xfrm>
          <a:solidFill>
            <a:schemeClr val="accent4"/>
          </a:solidFill>
        </p:spPr>
        <p:txBody>
          <a:bodyPr tIns="72000" bIns="0" anchor="ctr" anchorCtr="0">
            <a:noAutofit/>
          </a:bodyPr>
          <a:lstStyle>
            <a:lvl1pPr marL="0" indent="0" algn="ctr">
              <a:buNone/>
              <a:defRPr sz="1200" b="1">
                <a:solidFill>
                  <a:schemeClr val="bg1"/>
                </a:solidFill>
              </a:defRPr>
            </a:lvl1pPr>
          </a:lstStyle>
          <a:p>
            <a:pPr lvl="0"/>
            <a:r>
              <a:rPr lang="en-US"/>
              <a:t>Edit Master text styles</a:t>
            </a:r>
          </a:p>
        </p:txBody>
      </p:sp>
      <p:sp>
        <p:nvSpPr>
          <p:cNvPr id="11" name="Table Placeholder 10"/>
          <p:cNvSpPr>
            <a:spLocks noGrp="1"/>
          </p:cNvSpPr>
          <p:nvPr>
            <p:ph type="tbl" sz="quarter" idx="15"/>
          </p:nvPr>
        </p:nvSpPr>
        <p:spPr>
          <a:xfrm>
            <a:off x="639160" y="2455864"/>
            <a:ext cx="7685690" cy="2811461"/>
          </a:xfrm>
        </p:spPr>
        <p:txBody>
          <a:bodyPr/>
          <a:lstStyle/>
          <a:p>
            <a:r>
              <a:rPr lang="en-US"/>
              <a:t>Click icon to add table</a:t>
            </a:r>
            <a:endParaRPr lang="en-IE"/>
          </a:p>
        </p:txBody>
      </p:sp>
      <p:sp>
        <p:nvSpPr>
          <p:cNvPr id="12" name="Text Placeholder 7"/>
          <p:cNvSpPr>
            <a:spLocks noGrp="1"/>
          </p:cNvSpPr>
          <p:nvPr>
            <p:ph type="body" sz="quarter" idx="16"/>
          </p:nvPr>
        </p:nvSpPr>
        <p:spPr>
          <a:xfrm>
            <a:off x="640236" y="5772151"/>
            <a:ext cx="3741264" cy="258936"/>
          </a:xfrm>
        </p:spPr>
        <p:txBody>
          <a:bodyPr tIns="0">
            <a:noAutofit/>
          </a:bodyPr>
          <a:lstStyle>
            <a:lvl1pPr marL="0" indent="0" algn="l">
              <a:buNone/>
              <a:defRPr sz="1200">
                <a:solidFill>
                  <a:schemeClr val="tx2"/>
                </a:solidFill>
              </a:defRPr>
            </a:lvl1pPr>
          </a:lstStyle>
          <a:p>
            <a:pPr lvl="0"/>
            <a:r>
              <a:rPr lang="en-US"/>
              <a:t>Edit Master text styles</a:t>
            </a:r>
          </a:p>
        </p:txBody>
      </p:sp>
    </p:spTree>
    <p:extLst>
      <p:ext uri="{BB962C8B-B14F-4D97-AF65-F5344CB8AC3E}">
        <p14:creationId xmlns:p14="http://schemas.microsoft.com/office/powerpoint/2010/main" val="3594918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39160" y="2019300"/>
            <a:ext cx="3389915" cy="3839717"/>
          </a:xfrm>
        </p:spPr>
        <p:txBody>
          <a:bodyPr>
            <a:noAutofit/>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438650" y="2019300"/>
            <a:ext cx="4069624" cy="3839717"/>
          </a:xfrm>
        </p:spPr>
        <p:txBody>
          <a:bodyPr>
            <a:noAutofit/>
          </a:body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2A6E3025-240C-44B1-AED0-4F77AEC8B4CD}" type="datetimeFigureOut">
              <a:rPr lang="en-IE" smtClean="0"/>
              <a:t>05/02/2024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‹N°›</a:t>
            </a:fld>
            <a:endParaRPr lang="en-IE"/>
          </a:p>
        </p:txBody>
      </p:sp>
      <p:sp>
        <p:nvSpPr>
          <p:cNvPr id="8"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1411412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A6E3025-240C-44B1-AED0-4F77AEC8B4CD}" type="datetimeFigureOut">
              <a:rPr lang="en-IE" smtClean="0"/>
              <a:t>05/02/2024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6D7C2A8-3574-48AF-9B9F-6538CE887783}" type="slidenum">
              <a:rPr lang="en-IE" smtClean="0"/>
              <a:t>‹N°›</a:t>
            </a:fld>
            <a:endParaRPr lang="en-IE"/>
          </a:p>
        </p:txBody>
      </p:sp>
      <p:sp>
        <p:nvSpPr>
          <p:cNvPr id="10" name="Title 9"/>
          <p:cNvSpPr>
            <a:spLocks noGrp="1"/>
          </p:cNvSpPr>
          <p:nvPr>
            <p:ph type="title"/>
          </p:nvPr>
        </p:nvSpPr>
        <p:spPr/>
        <p:txBody>
          <a:bodyPr/>
          <a:lstStyle/>
          <a:p>
            <a:r>
              <a:rPr lang="en-US"/>
              <a:t>Click to edit Master title style</a:t>
            </a:r>
            <a:endParaRPr lang="en-IE" dirty="0"/>
          </a:p>
        </p:txBody>
      </p:sp>
      <p:sp>
        <p:nvSpPr>
          <p:cNvPr id="11"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
        <p:nvSpPr>
          <p:cNvPr id="12" name="Text Placeholder 2"/>
          <p:cNvSpPr>
            <a:spLocks noGrp="1"/>
          </p:cNvSpPr>
          <p:nvPr>
            <p:ph type="body" idx="1"/>
          </p:nvPr>
        </p:nvSpPr>
        <p:spPr>
          <a:xfrm>
            <a:off x="644434" y="1812608"/>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3"/>
          <p:cNvSpPr>
            <a:spLocks noGrp="1"/>
          </p:cNvSpPr>
          <p:nvPr>
            <p:ph sz="half" idx="2"/>
          </p:nvPr>
        </p:nvSpPr>
        <p:spPr>
          <a:xfrm>
            <a:off x="644434" y="2375588"/>
            <a:ext cx="6426926" cy="1377805"/>
          </a:xfrm>
        </p:spPr>
        <p:txBody>
          <a:bodyPr/>
          <a:lstStyle/>
          <a:p>
            <a:pPr lvl="0"/>
            <a:r>
              <a:rPr lang="en-US"/>
              <a:t>Edit Master text styles</a:t>
            </a:r>
          </a:p>
          <a:p>
            <a:pPr lvl="1"/>
            <a:r>
              <a:rPr lang="en-US"/>
              <a:t>Second level</a:t>
            </a:r>
          </a:p>
          <a:p>
            <a:pPr lvl="2"/>
            <a:r>
              <a:rPr lang="en-US"/>
              <a:t>Third level</a:t>
            </a:r>
          </a:p>
        </p:txBody>
      </p:sp>
      <p:sp>
        <p:nvSpPr>
          <p:cNvPr id="14" name="Text Placeholder 4"/>
          <p:cNvSpPr>
            <a:spLocks noGrp="1"/>
          </p:cNvSpPr>
          <p:nvPr>
            <p:ph type="body" sz="quarter" idx="3"/>
          </p:nvPr>
        </p:nvSpPr>
        <p:spPr>
          <a:xfrm>
            <a:off x="644434" y="3888380"/>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5" name="Content Placeholder 5"/>
          <p:cNvSpPr>
            <a:spLocks noGrp="1"/>
          </p:cNvSpPr>
          <p:nvPr>
            <p:ph sz="quarter" idx="4"/>
          </p:nvPr>
        </p:nvSpPr>
        <p:spPr>
          <a:xfrm>
            <a:off x="644434" y="4451360"/>
            <a:ext cx="6426926" cy="1377805"/>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33532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2A6E3025-240C-44B1-AED0-4F77AEC8B4CD}" type="datetimeFigureOut">
              <a:rPr lang="en-IE" smtClean="0"/>
              <a:t>05/02/2024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‹N°›</a:t>
            </a:fld>
            <a:endParaRPr lang="en-IE"/>
          </a:p>
        </p:txBody>
      </p:sp>
      <p:sp>
        <p:nvSpPr>
          <p:cNvPr id="6"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84183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60" y="577850"/>
            <a:ext cx="3683524" cy="507900"/>
          </a:xfrm>
        </p:spPr>
        <p:txBody>
          <a:bodyPr/>
          <a:lstStyle/>
          <a:p>
            <a:r>
              <a:rPr lang="en-US" dirty="0"/>
              <a:t>Click to edit title style</a:t>
            </a:r>
            <a:endParaRPr lang="en-IE" dirty="0"/>
          </a:p>
        </p:txBody>
      </p:sp>
      <p:sp>
        <p:nvSpPr>
          <p:cNvPr id="3" name="Content Placeholder 2"/>
          <p:cNvSpPr>
            <a:spLocks noGrp="1"/>
          </p:cNvSpPr>
          <p:nvPr>
            <p:ph sz="half" idx="1"/>
          </p:nvPr>
        </p:nvSpPr>
        <p:spPr>
          <a:xfrm>
            <a:off x="639160" y="1913642"/>
            <a:ext cx="3683524" cy="406295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p:cNvSpPr>
            <a:spLocks noGrp="1"/>
          </p:cNvSpPr>
          <p:nvPr>
            <p:ph type="dt" sz="half" idx="10"/>
          </p:nvPr>
        </p:nvSpPr>
        <p:spPr/>
        <p:txBody>
          <a:bodyPr/>
          <a:lstStyle/>
          <a:p>
            <a:fld id="{2A6E3025-240C-44B1-AED0-4F77AEC8B4CD}" type="datetimeFigureOut">
              <a:rPr lang="en-IE" smtClean="0"/>
              <a:t>05/02/2024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‹N°›</a:t>
            </a:fld>
            <a:endParaRPr lang="en-IE"/>
          </a:p>
        </p:txBody>
      </p:sp>
      <p:sp>
        <p:nvSpPr>
          <p:cNvPr id="10" name="Picture Placeholder 9"/>
          <p:cNvSpPr>
            <a:spLocks noGrp="1"/>
          </p:cNvSpPr>
          <p:nvPr>
            <p:ph type="pic" sz="quarter" idx="13"/>
          </p:nvPr>
        </p:nvSpPr>
        <p:spPr>
          <a:xfrm>
            <a:off x="4988548" y="577851"/>
            <a:ext cx="3681584" cy="5398744"/>
          </a:xfrm>
        </p:spPr>
        <p:txBody>
          <a:bodyPr/>
          <a:lstStyle/>
          <a:p>
            <a:r>
              <a:rPr lang="en-US"/>
              <a:t>Click icon to add picture</a:t>
            </a:r>
            <a:endParaRPr lang="en-IE" dirty="0"/>
          </a:p>
        </p:txBody>
      </p:sp>
      <p:cxnSp>
        <p:nvCxnSpPr>
          <p:cNvPr id="12" name="Straight Connector 11"/>
          <p:cNvCxnSpPr/>
          <p:nvPr userDrawn="1"/>
        </p:nvCxnSpPr>
        <p:spPr>
          <a:xfrm>
            <a:off x="639160" y="466725"/>
            <a:ext cx="3683524"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hasCustomPrompt="1"/>
          </p:nvPr>
        </p:nvSpPr>
        <p:spPr>
          <a:xfrm>
            <a:off x="639332" y="1066701"/>
            <a:ext cx="3683352" cy="581025"/>
          </a:xfrm>
        </p:spPr>
        <p:txBody>
          <a:bodyPr tIns="0">
            <a:noAutofit/>
          </a:bodyPr>
          <a:lstStyle>
            <a:lvl1pPr marL="0" indent="0">
              <a:buNone/>
              <a:defRPr sz="2800">
                <a:solidFill>
                  <a:schemeClr val="accent1"/>
                </a:solidFill>
              </a:defRPr>
            </a:lvl1pPr>
          </a:lstStyle>
          <a:p>
            <a:pPr lvl="0"/>
            <a:r>
              <a:rPr lang="en-US" dirty="0"/>
              <a:t>Click to edit text styles</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3849113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2A6E3025-240C-44B1-AED0-4F77AEC8B4CD}" type="datetimeFigureOut">
              <a:rPr lang="en-IE" smtClean="0"/>
              <a:t>05/02/2024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‹N°›</a:t>
            </a:fld>
            <a:endParaRPr lang="en-IE"/>
          </a:p>
        </p:txBody>
      </p:sp>
    </p:spTree>
    <p:extLst>
      <p:ext uri="{BB962C8B-B14F-4D97-AF65-F5344CB8AC3E}">
        <p14:creationId xmlns:p14="http://schemas.microsoft.com/office/powerpoint/2010/main" val="3339092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56577" y="1905000"/>
            <a:ext cx="6653909" cy="4271963"/>
          </a:xfrm>
        </p:spPr>
        <p:txBody>
          <a:bodyPr>
            <a:noAutofit/>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2A6E3025-240C-44B1-AED0-4F77AEC8B4CD}" type="datetimeFigureOut">
              <a:rPr lang="en-IE" smtClean="0"/>
              <a:t>05/02/2024</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‹N°›</a:t>
            </a:fld>
            <a:endParaRPr lang="en-IE"/>
          </a:p>
        </p:txBody>
      </p:sp>
    </p:spTree>
    <p:extLst>
      <p:ext uri="{BB962C8B-B14F-4D97-AF65-F5344CB8AC3E}">
        <p14:creationId xmlns:p14="http://schemas.microsoft.com/office/powerpoint/2010/main" val="1604706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2A6E3025-240C-44B1-AED0-4F77AEC8B4CD}" type="datetimeFigureOut">
              <a:rPr lang="en-IE" smtClean="0"/>
              <a:t>05/02/2024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‹N°›</a:t>
            </a:fld>
            <a:endParaRPr lang="en-IE"/>
          </a:p>
        </p:txBody>
      </p:sp>
    </p:spTree>
    <p:extLst>
      <p:ext uri="{BB962C8B-B14F-4D97-AF65-F5344CB8AC3E}">
        <p14:creationId xmlns:p14="http://schemas.microsoft.com/office/powerpoint/2010/main" val="2426319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E3025-240C-44B1-AED0-4F77AEC8B4CD}" type="datetimeFigureOut">
              <a:rPr lang="en-IE" smtClean="0"/>
              <a:t>05/02/2024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6D7C2A8-3574-48AF-9B9F-6538CE887783}" type="slidenum">
              <a:rPr lang="en-IE" smtClean="0"/>
              <a:t>‹N°›</a:t>
            </a:fld>
            <a:endParaRPr lang="en-IE"/>
          </a:p>
        </p:txBody>
      </p:sp>
    </p:spTree>
    <p:extLst>
      <p:ext uri="{BB962C8B-B14F-4D97-AF65-F5344CB8AC3E}">
        <p14:creationId xmlns:p14="http://schemas.microsoft.com/office/powerpoint/2010/main" val="92993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F5F5F"/>
                </a:solidFill>
              </a:defRPr>
            </a:lvl1pPr>
            <a:lvl2pPr>
              <a:defRPr sz="2200">
                <a:solidFill>
                  <a:srgbClr val="5F5F5F"/>
                </a:solidFill>
              </a:defRPr>
            </a:lvl2pPr>
            <a:lvl3pPr>
              <a:defRPr sz="2000">
                <a:solidFill>
                  <a:srgbClr val="5F5F5F"/>
                </a:solidFill>
              </a:defRPr>
            </a:lvl3pPr>
            <a:lvl4pPr>
              <a:defRPr sz="1800">
                <a:solidFill>
                  <a:srgbClr val="5F5F5F"/>
                </a:solidFill>
              </a:defRPr>
            </a:lvl4pPr>
            <a:lvl5pPr>
              <a:defRPr sz="1600">
                <a:solidFill>
                  <a:srgbClr val="5F5F5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7ADF1A96-FD60-4B6C-BB35-93E353D8F9D9}" type="slidenum">
              <a:rPr lang="en-US" altLang="en-US" smtClean="0"/>
              <a:pPr/>
              <a:t>‹N°›</a:t>
            </a:fld>
            <a:endParaRPr lang="en-US" altLang="en-US"/>
          </a:p>
        </p:txBody>
      </p:sp>
    </p:spTree>
    <p:extLst>
      <p:ext uri="{BB962C8B-B14F-4D97-AF65-F5344CB8AC3E}">
        <p14:creationId xmlns:p14="http://schemas.microsoft.com/office/powerpoint/2010/main" val="297805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7CAD79E7-5D76-412B-B597-CF45FDFD0CEA}" type="slidenum">
              <a:rPr lang="en-US" altLang="en-US" smtClean="0"/>
              <a:pPr/>
              <a:t>‹N°›</a:t>
            </a:fld>
            <a:endParaRPr lang="en-US" altLang="en-US"/>
          </a:p>
        </p:txBody>
      </p:sp>
    </p:spTree>
    <p:extLst>
      <p:ext uri="{BB962C8B-B14F-4D97-AF65-F5344CB8AC3E}">
        <p14:creationId xmlns:p14="http://schemas.microsoft.com/office/powerpoint/2010/main" val="345786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B0C1666-F10A-4585-8B57-1F9918C8BB7C}" type="slidenum">
              <a:rPr lang="en-US" altLang="en-US" smtClean="0"/>
              <a:pPr/>
              <a:t>‹N°›</a:t>
            </a:fld>
            <a:endParaRPr lang="en-US" altLang="en-US"/>
          </a:p>
        </p:txBody>
      </p:sp>
    </p:spTree>
    <p:extLst>
      <p:ext uri="{BB962C8B-B14F-4D97-AF65-F5344CB8AC3E}">
        <p14:creationId xmlns:p14="http://schemas.microsoft.com/office/powerpoint/2010/main" val="357866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93738" y="1831975"/>
            <a:ext cx="7696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400">
                <a:solidFill>
                  <a:srgbClr val="002A6C"/>
                </a:solidFill>
                <a:latin typeface="Gill Sans MT" pitchFamily="34" charset="0"/>
              </a:rPr>
              <a:t>For more information, please visit</a:t>
            </a:r>
          </a:p>
          <a:p>
            <a:pPr algn="ctr">
              <a:defRPr/>
            </a:pPr>
            <a:r>
              <a:rPr lang="en-US" altLang="en-US" sz="3400" b="1">
                <a:solidFill>
                  <a:srgbClr val="002A6C"/>
                </a:solidFill>
                <a:latin typeface="Gill Sans MT" pitchFamily="34" charset="0"/>
              </a:rPr>
              <a:t>www.mcsprogram.org</a:t>
            </a:r>
          </a:p>
          <a:p>
            <a:pPr>
              <a:defRPr/>
            </a:pPr>
            <a:endParaRPr lang="en-US" altLang="en-US"/>
          </a:p>
        </p:txBody>
      </p:sp>
      <p:sp>
        <p:nvSpPr>
          <p:cNvPr id="3" name="TextBox 2"/>
          <p:cNvSpPr txBox="1">
            <a:spLocks noChangeArrowheads="1"/>
          </p:cNvSpPr>
          <p:nvPr/>
        </p:nvSpPr>
        <p:spPr bwMode="auto">
          <a:xfrm>
            <a:off x="693738" y="373380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1400">
                <a:latin typeface="Gill Sans MT" pitchFamily="34" charset="0"/>
              </a:rPr>
              <a:t>This presentation was made possible by the generous support of the American people through the United States Agency for International Development (USAID), under the terms of the Cooperative Agreement AID-OAA-A-14-00028.  The contents are the responsibility of the authors and do not necessarily reflect the views of USAID or the United States Government.</a:t>
            </a:r>
          </a:p>
        </p:txBody>
      </p:sp>
      <p:sp>
        <p:nvSpPr>
          <p:cNvPr id="4" name="TextBox 3"/>
          <p:cNvSpPr txBox="1">
            <a:spLocks noChangeArrowheads="1"/>
          </p:cNvSpPr>
          <p:nvPr/>
        </p:nvSpPr>
        <p:spPr bwMode="auto">
          <a:xfrm>
            <a:off x="960438" y="6019800"/>
            <a:ext cx="7162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en-US" altLang="en-US" sz="2800" baseline="30000">
                <a:solidFill>
                  <a:srgbClr val="002A6C"/>
                </a:solidFill>
                <a:latin typeface="Gill Sans MT" pitchFamily="34" charset="0"/>
              </a:rPr>
              <a:t> facebook.com/MCSPglobal 			twitter.com/MCSPglobal</a:t>
            </a:r>
          </a:p>
        </p:txBody>
      </p:sp>
    </p:spTree>
    <p:extLst>
      <p:ext uri="{BB962C8B-B14F-4D97-AF65-F5344CB8AC3E}">
        <p14:creationId xmlns:p14="http://schemas.microsoft.com/office/powerpoint/2010/main" val="34362281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6"/>
          <p:cNvGrpSpPr>
            <a:grpSpLocks noChangeAspect="1"/>
          </p:cNvGrpSpPr>
          <p:nvPr/>
        </p:nvGrpSpPr>
        <p:grpSpPr bwMode="auto">
          <a:xfrm>
            <a:off x="2141538" y="762000"/>
            <a:ext cx="4860925" cy="752475"/>
            <a:chOff x="2362200" y="762000"/>
            <a:chExt cx="4419600" cy="684422"/>
          </a:xfrm>
        </p:grpSpPr>
        <p:pic>
          <p:nvPicPr>
            <p:cNvPr id="5" name="Picture 22"/>
            <p:cNvPicPr>
              <a:picLocks noChangeAspect="1" noChangeArrowheads="1"/>
            </p:cNvPicPr>
            <p:nvPr/>
          </p:nvPicPr>
          <p:blipFill>
            <a:blip r:embed="rId2">
              <a:extLst>
                <a:ext uri="{28A0092B-C50C-407E-A947-70E740481C1C}">
                  <a14:useLocalDpi xmlns:a14="http://schemas.microsoft.com/office/drawing/2010/main" val="0"/>
                </a:ext>
              </a:extLst>
            </a:blip>
            <a:srcRect r="63464"/>
            <a:stretch>
              <a:fillRect/>
            </a:stretch>
          </p:blipFill>
          <p:spPr bwMode="auto">
            <a:xfrm>
              <a:off x="2362200" y="762000"/>
              <a:ext cx="2421522" cy="6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03802"/>
              <a:ext cx="1752600"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762000" y="1981200"/>
            <a:ext cx="7772400" cy="2667000"/>
          </a:xfrm>
        </p:spPr>
        <p:txBody>
          <a:bodyPr anchor="b">
            <a:noAutofit/>
          </a:bodyPr>
          <a:lstStyle>
            <a:lvl1pPr>
              <a:lnSpc>
                <a:spcPct val="100000"/>
              </a:lnSpc>
              <a:defRPr sz="4000">
                <a:solidFill>
                  <a:srgbClr val="002A6C"/>
                </a:solidFill>
                <a:latin typeface="Gill Sans MT" panose="020B0502020104020203" pitchFamily="34" charset="0"/>
                <a:cs typeface="Arial" panose="020B0604020202020204" pitchFamily="34" charset="0"/>
              </a:defRPr>
            </a:lvl1pPr>
          </a:lstStyle>
          <a:p>
            <a:r>
              <a:rPr lang="en-US"/>
              <a:t>Click to edit Master title style</a:t>
            </a:r>
            <a:endParaRPr lang="en-US" dirty="0"/>
          </a:p>
        </p:txBody>
      </p:sp>
      <p:sp>
        <p:nvSpPr>
          <p:cNvPr id="15" name="Subtitle 2"/>
          <p:cNvSpPr>
            <a:spLocks noGrp="1"/>
          </p:cNvSpPr>
          <p:nvPr>
            <p:ph type="subTitle" idx="1"/>
          </p:nvPr>
        </p:nvSpPr>
        <p:spPr>
          <a:xfrm>
            <a:off x="762000" y="4800600"/>
            <a:ext cx="7772400" cy="1219200"/>
          </a:xfrm>
        </p:spPr>
        <p:txBody>
          <a:bodyPr>
            <a:normAutofit/>
          </a:bodyPr>
          <a:lstStyle>
            <a:lvl1pPr marL="0" indent="0" algn="ctr">
              <a:buNone/>
              <a:defRPr sz="24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3972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3.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2514600"/>
            <a:ext cx="9144000" cy="4343400"/>
          </a:xfrm>
          <a:prstGeom prst="rect">
            <a:avLst/>
          </a:prstGeom>
          <a:gradFill>
            <a:gsLst>
              <a:gs pos="80000">
                <a:srgbClr val="FFFFFF"/>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2"/>
                </a:solidFill>
                <a:latin typeface="Gill Sans MT" panose="020B0502020104020203" pitchFamily="34" charset="0"/>
                <a:cs typeface="+mn-cs"/>
              </a:defRPr>
            </a:lvl1pPr>
          </a:lstStyle>
          <a:p>
            <a:fld id="{6A3FE59E-F497-4134-8F4E-ADFC8704E5B7}" type="slidenum">
              <a:rPr lang="en-US" altLang="en-US" smtClean="0"/>
              <a:pPr/>
              <a:t>‹N°›</a:t>
            </a:fld>
            <a:endParaRPr lang="en-US" altLang="en-US"/>
          </a:p>
        </p:txBody>
      </p:sp>
      <p:sp>
        <p:nvSpPr>
          <p:cNvPr id="11"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rgbClr val="9DBFE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dt="0"/>
  <p:txStyles>
    <p:titleStyle>
      <a:lvl1pPr algn="ctr" rtl="0" eaLnBrk="1" fontAlgn="base" hangingPunct="1">
        <a:spcBef>
          <a:spcPct val="0"/>
        </a:spcBef>
        <a:spcAft>
          <a:spcPct val="0"/>
        </a:spcAft>
        <a:defRPr sz="3500" kern="1200">
          <a:solidFill>
            <a:srgbClr val="002A6C"/>
          </a:solidFill>
          <a:latin typeface="Gill Sans MT" panose="020B0502020104020203" pitchFamily="34" charset="0"/>
          <a:ea typeface="+mj-ea"/>
          <a:cs typeface="Arial" panose="020B0604020202020204" pitchFamily="34" charset="0"/>
        </a:defRPr>
      </a:lvl1pPr>
      <a:lvl2pPr algn="ctr" rtl="0" eaLnBrk="1" fontAlgn="base" hangingPunct="1">
        <a:spcBef>
          <a:spcPct val="0"/>
        </a:spcBef>
        <a:spcAft>
          <a:spcPct val="0"/>
        </a:spcAft>
        <a:defRPr sz="3500">
          <a:solidFill>
            <a:srgbClr val="002A6C"/>
          </a:solidFill>
          <a:latin typeface="Gill Sans MT" pitchFamily="34" charset="0"/>
          <a:cs typeface="Arial" charset="0"/>
        </a:defRPr>
      </a:lvl2pPr>
      <a:lvl3pPr algn="ctr" rtl="0" eaLnBrk="1" fontAlgn="base" hangingPunct="1">
        <a:spcBef>
          <a:spcPct val="0"/>
        </a:spcBef>
        <a:spcAft>
          <a:spcPct val="0"/>
        </a:spcAft>
        <a:defRPr sz="3500">
          <a:solidFill>
            <a:srgbClr val="002A6C"/>
          </a:solidFill>
          <a:latin typeface="Gill Sans MT" pitchFamily="34" charset="0"/>
          <a:cs typeface="Arial" charset="0"/>
        </a:defRPr>
      </a:lvl3pPr>
      <a:lvl4pPr algn="ctr" rtl="0" eaLnBrk="1" fontAlgn="base" hangingPunct="1">
        <a:spcBef>
          <a:spcPct val="0"/>
        </a:spcBef>
        <a:spcAft>
          <a:spcPct val="0"/>
        </a:spcAft>
        <a:defRPr sz="3500">
          <a:solidFill>
            <a:srgbClr val="002A6C"/>
          </a:solidFill>
          <a:latin typeface="Gill Sans MT" pitchFamily="34" charset="0"/>
          <a:cs typeface="Arial" charset="0"/>
        </a:defRPr>
      </a:lvl4pPr>
      <a:lvl5pPr algn="ctr" rtl="0" eaLnBrk="1" fontAlgn="base" hangingPunct="1">
        <a:spcBef>
          <a:spcPct val="0"/>
        </a:spcBef>
        <a:spcAft>
          <a:spcPct val="0"/>
        </a:spcAft>
        <a:defRPr sz="3500">
          <a:solidFill>
            <a:srgbClr val="002A6C"/>
          </a:solidFill>
          <a:latin typeface="Gill Sans MT" pitchFamily="34" charset="0"/>
          <a:cs typeface="Arial" charset="0"/>
        </a:defRPr>
      </a:lvl5pPr>
      <a:lvl6pPr marL="457200" algn="ctr" rtl="0" eaLnBrk="1" fontAlgn="base" hangingPunct="1">
        <a:spcBef>
          <a:spcPct val="0"/>
        </a:spcBef>
        <a:spcAft>
          <a:spcPct val="0"/>
        </a:spcAft>
        <a:defRPr sz="3500">
          <a:solidFill>
            <a:srgbClr val="002A6C"/>
          </a:solidFill>
          <a:latin typeface="Gill Sans MT" pitchFamily="34" charset="0"/>
          <a:cs typeface="Arial" charset="0"/>
        </a:defRPr>
      </a:lvl6pPr>
      <a:lvl7pPr marL="914400" algn="ctr" rtl="0" eaLnBrk="1" fontAlgn="base" hangingPunct="1">
        <a:spcBef>
          <a:spcPct val="0"/>
        </a:spcBef>
        <a:spcAft>
          <a:spcPct val="0"/>
        </a:spcAft>
        <a:defRPr sz="3500">
          <a:solidFill>
            <a:srgbClr val="002A6C"/>
          </a:solidFill>
          <a:latin typeface="Gill Sans MT" pitchFamily="34" charset="0"/>
          <a:cs typeface="Arial" charset="0"/>
        </a:defRPr>
      </a:lvl7pPr>
      <a:lvl8pPr marL="1371600" algn="ctr" rtl="0" eaLnBrk="1" fontAlgn="base" hangingPunct="1">
        <a:spcBef>
          <a:spcPct val="0"/>
        </a:spcBef>
        <a:spcAft>
          <a:spcPct val="0"/>
        </a:spcAft>
        <a:defRPr sz="3500">
          <a:solidFill>
            <a:srgbClr val="002A6C"/>
          </a:solidFill>
          <a:latin typeface="Gill Sans MT" pitchFamily="34" charset="0"/>
          <a:cs typeface="Arial" charset="0"/>
        </a:defRPr>
      </a:lvl8pPr>
      <a:lvl9pPr marL="1828800" algn="ctr" rtl="0" eaLnBrk="1" fontAlgn="base" hangingPunct="1">
        <a:spcBef>
          <a:spcPct val="0"/>
        </a:spcBef>
        <a:spcAft>
          <a:spcPct val="0"/>
        </a:spcAft>
        <a:defRPr sz="3500">
          <a:solidFill>
            <a:srgbClr val="002A6C"/>
          </a:solidFill>
          <a:latin typeface="Gill Sans MT" pitchFamily="34"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5F5F5F"/>
          </a:solidFill>
          <a:latin typeface="Gill Sans MT" panose="020B0502020104020203"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rgbClr val="5F5F5F"/>
          </a:solidFill>
          <a:latin typeface="Gill Sans MT" panose="020B0502020104020203"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rgbClr val="5F5F5F"/>
          </a:solidFill>
          <a:latin typeface="Gill Sans MT" panose="020B0502020104020203"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rgbClr val="5F5F5F"/>
                </a:solidFill>
                <a:latin typeface="+mn-lt"/>
                <a:cs typeface="+mn-cs"/>
              </a:defRPr>
            </a:lvl1pPr>
          </a:lstStyle>
          <a:p>
            <a:pPr>
              <a:defRPr/>
            </a:pPr>
            <a:fld id="{A4438311-3C4B-43E1-9EEF-3D41646CB283}" type="slidenum">
              <a:rPr lang="en-US"/>
              <a:pPr>
                <a:defRPr/>
              </a:pPr>
              <a:t>‹N°›</a:t>
            </a:fld>
            <a:endParaRPr lang="en-US" dirty="0"/>
          </a:p>
        </p:txBody>
      </p:sp>
      <p:sp>
        <p:nvSpPr>
          <p:cNvPr id="11" name="Slide Number Placeholder 5"/>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rgbClr val="9DBFE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xStyles>
    <p:titleStyle>
      <a:lvl1pPr algn="ctr" rtl="0" eaLnBrk="1" fontAlgn="base" hangingPunct="1">
        <a:spcBef>
          <a:spcPct val="0"/>
        </a:spcBef>
        <a:spcAft>
          <a:spcPct val="0"/>
        </a:spcAft>
        <a:defRPr sz="3500" kern="1200">
          <a:solidFill>
            <a:srgbClr val="002A6C"/>
          </a:solidFill>
          <a:latin typeface="Gill Sans MT" panose="020B0502020104020203" pitchFamily="34" charset="0"/>
          <a:ea typeface="+mj-ea"/>
          <a:cs typeface="Arial" panose="020B0604020202020204" pitchFamily="34" charset="0"/>
        </a:defRPr>
      </a:lvl1pPr>
      <a:lvl2pPr algn="ctr" rtl="0" eaLnBrk="1" fontAlgn="base" hangingPunct="1">
        <a:spcBef>
          <a:spcPct val="0"/>
        </a:spcBef>
        <a:spcAft>
          <a:spcPct val="0"/>
        </a:spcAft>
        <a:defRPr sz="3500">
          <a:solidFill>
            <a:srgbClr val="002A6C"/>
          </a:solidFill>
          <a:latin typeface="Gill Sans MT" pitchFamily="34" charset="0"/>
          <a:cs typeface="Arial" charset="0"/>
        </a:defRPr>
      </a:lvl2pPr>
      <a:lvl3pPr algn="ctr" rtl="0" eaLnBrk="1" fontAlgn="base" hangingPunct="1">
        <a:spcBef>
          <a:spcPct val="0"/>
        </a:spcBef>
        <a:spcAft>
          <a:spcPct val="0"/>
        </a:spcAft>
        <a:defRPr sz="3500">
          <a:solidFill>
            <a:srgbClr val="002A6C"/>
          </a:solidFill>
          <a:latin typeface="Gill Sans MT" pitchFamily="34" charset="0"/>
          <a:cs typeface="Arial" charset="0"/>
        </a:defRPr>
      </a:lvl3pPr>
      <a:lvl4pPr algn="ctr" rtl="0" eaLnBrk="1" fontAlgn="base" hangingPunct="1">
        <a:spcBef>
          <a:spcPct val="0"/>
        </a:spcBef>
        <a:spcAft>
          <a:spcPct val="0"/>
        </a:spcAft>
        <a:defRPr sz="3500">
          <a:solidFill>
            <a:srgbClr val="002A6C"/>
          </a:solidFill>
          <a:latin typeface="Gill Sans MT" pitchFamily="34" charset="0"/>
          <a:cs typeface="Arial" charset="0"/>
        </a:defRPr>
      </a:lvl4pPr>
      <a:lvl5pPr algn="ctr" rtl="0" eaLnBrk="1" fontAlgn="base" hangingPunct="1">
        <a:spcBef>
          <a:spcPct val="0"/>
        </a:spcBef>
        <a:spcAft>
          <a:spcPct val="0"/>
        </a:spcAft>
        <a:defRPr sz="3500">
          <a:solidFill>
            <a:srgbClr val="002A6C"/>
          </a:solidFill>
          <a:latin typeface="Gill Sans MT" pitchFamily="34" charset="0"/>
          <a:cs typeface="Arial" charset="0"/>
        </a:defRPr>
      </a:lvl5pPr>
      <a:lvl6pPr marL="457200" algn="ctr" rtl="0" eaLnBrk="1" fontAlgn="base" hangingPunct="1">
        <a:spcBef>
          <a:spcPct val="0"/>
        </a:spcBef>
        <a:spcAft>
          <a:spcPct val="0"/>
        </a:spcAft>
        <a:defRPr sz="3500">
          <a:solidFill>
            <a:srgbClr val="002A6C"/>
          </a:solidFill>
          <a:latin typeface="Gill Sans MT" pitchFamily="34" charset="0"/>
          <a:cs typeface="Arial" charset="0"/>
        </a:defRPr>
      </a:lvl6pPr>
      <a:lvl7pPr marL="914400" algn="ctr" rtl="0" eaLnBrk="1" fontAlgn="base" hangingPunct="1">
        <a:spcBef>
          <a:spcPct val="0"/>
        </a:spcBef>
        <a:spcAft>
          <a:spcPct val="0"/>
        </a:spcAft>
        <a:defRPr sz="3500">
          <a:solidFill>
            <a:srgbClr val="002A6C"/>
          </a:solidFill>
          <a:latin typeface="Gill Sans MT" pitchFamily="34" charset="0"/>
          <a:cs typeface="Arial" charset="0"/>
        </a:defRPr>
      </a:lvl7pPr>
      <a:lvl8pPr marL="1371600" algn="ctr" rtl="0" eaLnBrk="1" fontAlgn="base" hangingPunct="1">
        <a:spcBef>
          <a:spcPct val="0"/>
        </a:spcBef>
        <a:spcAft>
          <a:spcPct val="0"/>
        </a:spcAft>
        <a:defRPr sz="3500">
          <a:solidFill>
            <a:srgbClr val="002A6C"/>
          </a:solidFill>
          <a:latin typeface="Gill Sans MT" pitchFamily="34" charset="0"/>
          <a:cs typeface="Arial" charset="0"/>
        </a:defRPr>
      </a:lvl8pPr>
      <a:lvl9pPr marL="1828800" algn="ctr" rtl="0" eaLnBrk="1" fontAlgn="base" hangingPunct="1">
        <a:spcBef>
          <a:spcPct val="0"/>
        </a:spcBef>
        <a:spcAft>
          <a:spcPct val="0"/>
        </a:spcAft>
        <a:defRPr sz="3500">
          <a:solidFill>
            <a:srgbClr val="002A6C"/>
          </a:solidFill>
          <a:latin typeface="Gill Sans MT" pitchFamily="34"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5F5F5F"/>
          </a:solidFill>
          <a:latin typeface="Gill Sans MT" panose="020B0502020104020203"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rgbClr val="5F5F5F"/>
          </a:solidFill>
          <a:latin typeface="Gill Sans MT" panose="020B0502020104020203"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rgbClr val="5F5F5F"/>
          </a:solidFill>
          <a:latin typeface="Gill Sans MT" panose="020B0502020104020203"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4434" y="623888"/>
            <a:ext cx="7855132" cy="1066800"/>
          </a:xfrm>
          <a:prstGeom prst="rect">
            <a:avLst/>
          </a:prstGeom>
        </p:spPr>
        <p:txBody>
          <a:bodyPr vert="horz" lIns="0" tIns="45720" rIns="0" bIns="45720" rtlCol="0" anchor="t" anchorCtr="0">
            <a:noAutofit/>
          </a:bodyPr>
          <a:lstStyle/>
          <a:p>
            <a:r>
              <a:rPr lang="en-US"/>
              <a:t>Click to edit Master title style</a:t>
            </a:r>
            <a:endParaRPr lang="en-IE" dirty="0"/>
          </a:p>
        </p:txBody>
      </p:sp>
      <p:sp>
        <p:nvSpPr>
          <p:cNvPr id="3" name="Text Placeholder 2"/>
          <p:cNvSpPr>
            <a:spLocks noGrp="1"/>
          </p:cNvSpPr>
          <p:nvPr>
            <p:ph type="body" idx="1"/>
          </p:nvPr>
        </p:nvSpPr>
        <p:spPr>
          <a:xfrm>
            <a:off x="644434" y="1672046"/>
            <a:ext cx="5710646" cy="4504917"/>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44434" y="6375990"/>
            <a:ext cx="1060515" cy="365125"/>
          </a:xfrm>
          <a:prstGeom prst="rect">
            <a:avLst/>
          </a:prstGeom>
        </p:spPr>
        <p:txBody>
          <a:bodyPr vert="horz" lIns="0" tIns="45720" rIns="91440" bIns="45720" rtlCol="0" anchor="ctr"/>
          <a:lstStyle>
            <a:lvl1pPr algn="l">
              <a:defRPr sz="1000">
                <a:solidFill>
                  <a:schemeClr val="accent2"/>
                </a:solidFill>
              </a:defRPr>
            </a:lvl1pPr>
          </a:lstStyle>
          <a:p>
            <a:fld id="{2A6E3025-240C-44B1-AED0-4F77AEC8B4CD}" type="datetimeFigureOut">
              <a:rPr lang="en-IE" smtClean="0"/>
              <a:pPr/>
              <a:t>05/02/2024</a:t>
            </a:fld>
            <a:endParaRPr lang="en-IE" dirty="0"/>
          </a:p>
        </p:txBody>
      </p:sp>
      <p:sp>
        <p:nvSpPr>
          <p:cNvPr id="5" name="Footer Placeholder 4"/>
          <p:cNvSpPr>
            <a:spLocks noGrp="1"/>
          </p:cNvSpPr>
          <p:nvPr>
            <p:ph type="ftr" sz="quarter" idx="3"/>
          </p:nvPr>
        </p:nvSpPr>
        <p:spPr>
          <a:xfrm>
            <a:off x="1704949" y="6375990"/>
            <a:ext cx="4650131"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375990"/>
            <a:ext cx="571500" cy="365125"/>
          </a:xfrm>
          <a:prstGeom prst="rect">
            <a:avLst/>
          </a:prstGeom>
        </p:spPr>
        <p:txBody>
          <a:bodyPr vert="horz" lIns="91440" tIns="45720" rIns="91440" bIns="45720" rtlCol="0" anchor="ctr"/>
          <a:lstStyle>
            <a:lvl1pPr algn="ctr">
              <a:defRPr sz="1000">
                <a:solidFill>
                  <a:schemeClr val="accent2"/>
                </a:solidFill>
              </a:defRPr>
            </a:lvl1pPr>
          </a:lstStyle>
          <a:p>
            <a:fld id="{6A3FE59E-F497-4134-8F4E-ADFC8704E5B7}" type="slidenum">
              <a:rPr lang="en-US" altLang="en-US" smtClean="0"/>
              <a:pPr/>
              <a:t>‹N°›</a:t>
            </a:fld>
            <a:endParaRPr lang="en-US" altLang="en-US"/>
          </a:p>
        </p:txBody>
      </p:sp>
      <p:pic>
        <p:nvPicPr>
          <p:cNvPr id="8" name="Picture 7"/>
          <p:cNvPicPr>
            <a:picLocks noChangeAspect="1"/>
          </p:cNvPicPr>
          <p:nvPr/>
        </p:nvPicPr>
        <p:blipFill rotWithShape="1">
          <a:blip r:embed="rId23" cstate="print">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cxnSp>
        <p:nvCxnSpPr>
          <p:cNvPr id="10" name="Straight Connector 9"/>
          <p:cNvCxnSpPr/>
          <p:nvPr/>
        </p:nvCxnSpPr>
        <p:spPr>
          <a:xfrm>
            <a:off x="644434" y="562519"/>
            <a:ext cx="7863840"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7484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hdr="0" dt="0"/>
  <p:txStyles>
    <p:titleStyle>
      <a:lvl1pPr algn="l" defTabSz="6858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36538" indent="-236538" algn="l" defTabSz="685800" rtl="0" eaLnBrk="1" latinLnBrk="0" hangingPunct="1">
        <a:lnSpc>
          <a:spcPct val="90000"/>
        </a:lnSpc>
        <a:spcBef>
          <a:spcPts val="12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33388" indent="-204788"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595313" indent="-1714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160" y="630101"/>
            <a:ext cx="7869114" cy="498475"/>
          </a:xfrm>
          <a:prstGeom prst="rect">
            <a:avLst/>
          </a:prstGeom>
        </p:spPr>
        <p:txBody>
          <a:bodyPr vert="horz" lIns="0" tIns="45720" rIns="0" bIns="45720" rtlCol="0" anchor="t" anchorCtr="0">
            <a:noAutofit/>
          </a:bodyPr>
          <a:lstStyle/>
          <a:p>
            <a:r>
              <a:rPr lang="en-US"/>
              <a:t>Click to edit Master title style</a:t>
            </a:r>
            <a:endParaRPr lang="en-IE" dirty="0"/>
          </a:p>
        </p:txBody>
      </p:sp>
      <p:sp>
        <p:nvSpPr>
          <p:cNvPr id="3" name="Text Placeholder 2"/>
          <p:cNvSpPr>
            <a:spLocks noGrp="1"/>
          </p:cNvSpPr>
          <p:nvPr>
            <p:ph type="body" idx="1"/>
          </p:nvPr>
        </p:nvSpPr>
        <p:spPr>
          <a:xfrm>
            <a:off x="639160" y="2029097"/>
            <a:ext cx="5415955" cy="3938861"/>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39160" y="6378167"/>
            <a:ext cx="895052" cy="365125"/>
          </a:xfrm>
          <a:prstGeom prst="rect">
            <a:avLst/>
          </a:prstGeom>
        </p:spPr>
        <p:txBody>
          <a:bodyPr vert="horz" lIns="0" tIns="45720" rIns="91440" bIns="45720" rtlCol="0" anchor="ctr"/>
          <a:lstStyle>
            <a:lvl1pPr algn="l">
              <a:defRPr sz="1000">
                <a:solidFill>
                  <a:schemeClr val="accent2"/>
                </a:solidFill>
              </a:defRPr>
            </a:lvl1pPr>
          </a:lstStyle>
          <a:p>
            <a:fld id="{2A6E3025-240C-44B1-AED0-4F77AEC8B4CD}" type="datetimeFigureOut">
              <a:rPr lang="en-IE" smtClean="0"/>
              <a:pPr/>
              <a:t>05/02/2024</a:t>
            </a:fld>
            <a:endParaRPr lang="en-IE" dirty="0"/>
          </a:p>
        </p:txBody>
      </p:sp>
      <p:sp>
        <p:nvSpPr>
          <p:cNvPr id="5" name="Footer Placeholder 4"/>
          <p:cNvSpPr>
            <a:spLocks noGrp="1"/>
          </p:cNvSpPr>
          <p:nvPr>
            <p:ph type="ftr" sz="quarter" idx="3"/>
          </p:nvPr>
        </p:nvSpPr>
        <p:spPr>
          <a:xfrm>
            <a:off x="1534212" y="6378167"/>
            <a:ext cx="5775300"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378167"/>
            <a:ext cx="547688"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pPr/>
              <a:t>‹N°›</a:t>
            </a:fld>
            <a:endParaRPr lang="en-IE" dirty="0"/>
          </a:p>
        </p:txBody>
      </p:sp>
      <p:cxnSp>
        <p:nvCxnSpPr>
          <p:cNvPr id="10" name="Straight Connector 9"/>
          <p:cNvCxnSpPr/>
          <p:nvPr/>
        </p:nvCxnSpPr>
        <p:spPr>
          <a:xfrm>
            <a:off x="639160" y="562520"/>
            <a:ext cx="7869114"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313799340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xStyles>
    <p:titleStyle>
      <a:lvl1pPr algn="l" defTabSz="6858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33363" indent="-233363" algn="l" defTabSz="685800" rtl="0" eaLnBrk="1" latinLnBrk="0" hangingPunct="1">
        <a:lnSpc>
          <a:spcPct val="90000"/>
        </a:lnSpc>
        <a:spcBef>
          <a:spcPts val="9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28625" indent="-192088" algn="l" defTabSz="685800" rtl="0" eaLnBrk="1" latinLnBrk="0" hangingPunct="1">
        <a:lnSpc>
          <a:spcPct val="90000"/>
        </a:lnSpc>
        <a:spcBef>
          <a:spcPts val="375"/>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603250" indent="-195263" algn="l" defTabSz="685800" rtl="0" eaLnBrk="1" latinLnBrk="0" hangingPunct="1">
        <a:lnSpc>
          <a:spcPct val="90000"/>
        </a:lnSpc>
        <a:spcBef>
          <a:spcPts val="375"/>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4"/>
          <p:cNvGrpSpPr>
            <a:grpSpLocks noChangeAspect="1"/>
          </p:cNvGrpSpPr>
          <p:nvPr/>
        </p:nvGrpSpPr>
        <p:grpSpPr bwMode="auto">
          <a:xfrm>
            <a:off x="7585166" y="0"/>
            <a:ext cx="1558834" cy="3787669"/>
            <a:chOff x="2304" y="757"/>
            <a:chExt cx="1154" cy="2804"/>
          </a:xfrm>
          <a:solidFill>
            <a:schemeClr val="accent2"/>
          </a:solidFill>
        </p:grpSpPr>
        <p:sp>
          <p:nvSpPr>
            <p:cNvPr id="17" name="Freeform 5"/>
            <p:cNvSpPr>
              <a:spLocks/>
            </p:cNvSpPr>
            <p:nvPr userDrawn="1"/>
          </p:nvSpPr>
          <p:spPr bwMode="auto">
            <a:xfrm>
              <a:off x="2304" y="757"/>
              <a:ext cx="1154" cy="474"/>
            </a:xfrm>
            <a:custGeom>
              <a:avLst/>
              <a:gdLst>
                <a:gd name="T0" fmla="*/ 166 w 485"/>
                <a:gd name="T1" fmla="*/ 142 h 200"/>
                <a:gd name="T2" fmla="*/ 485 w 485"/>
                <a:gd name="T3" fmla="*/ 176 h 200"/>
                <a:gd name="T4" fmla="*/ 485 w 485"/>
                <a:gd name="T5" fmla="*/ 0 h 200"/>
                <a:gd name="T6" fmla="*/ 0 w 485"/>
                <a:gd name="T7" fmla="*/ 0 h 200"/>
                <a:gd name="T8" fmla="*/ 166 w 485"/>
                <a:gd name="T9" fmla="*/ 142 h 200"/>
              </a:gdLst>
              <a:ahLst/>
              <a:cxnLst>
                <a:cxn ang="0">
                  <a:pos x="T0" y="T1"/>
                </a:cxn>
                <a:cxn ang="0">
                  <a:pos x="T2" y="T3"/>
                </a:cxn>
                <a:cxn ang="0">
                  <a:pos x="T4" y="T5"/>
                </a:cxn>
                <a:cxn ang="0">
                  <a:pos x="T6" y="T7"/>
                </a:cxn>
                <a:cxn ang="0">
                  <a:pos x="T8" y="T9"/>
                </a:cxn>
              </a:cxnLst>
              <a:rect l="0" t="0" r="r" b="b"/>
              <a:pathLst>
                <a:path w="485" h="200">
                  <a:moveTo>
                    <a:pt x="166" y="142"/>
                  </a:moveTo>
                  <a:cubicBezTo>
                    <a:pt x="266" y="188"/>
                    <a:pt x="372" y="200"/>
                    <a:pt x="485" y="176"/>
                  </a:cubicBezTo>
                  <a:cubicBezTo>
                    <a:pt x="485" y="0"/>
                    <a:pt x="485" y="0"/>
                    <a:pt x="485" y="0"/>
                  </a:cubicBezTo>
                  <a:cubicBezTo>
                    <a:pt x="0" y="0"/>
                    <a:pt x="0" y="0"/>
                    <a:pt x="0" y="0"/>
                  </a:cubicBezTo>
                  <a:cubicBezTo>
                    <a:pt x="42" y="62"/>
                    <a:pt x="98" y="110"/>
                    <a:pt x="166" y="1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8" name="Freeform 6"/>
            <p:cNvSpPr>
              <a:spLocks/>
            </p:cNvSpPr>
            <p:nvPr userDrawn="1"/>
          </p:nvSpPr>
          <p:spPr bwMode="auto">
            <a:xfrm>
              <a:off x="2675" y="1565"/>
              <a:ext cx="783" cy="1996"/>
            </a:xfrm>
            <a:custGeom>
              <a:avLst/>
              <a:gdLst>
                <a:gd name="T0" fmla="*/ 329 w 329"/>
                <a:gd name="T1" fmla="*/ 0 h 843"/>
                <a:gd name="T2" fmla="*/ 65 w 329"/>
                <a:gd name="T3" fmla="*/ 541 h 843"/>
                <a:gd name="T4" fmla="*/ 329 w 329"/>
                <a:gd name="T5" fmla="*/ 843 h 843"/>
                <a:gd name="T6" fmla="*/ 329 w 329"/>
                <a:gd name="T7" fmla="*/ 0 h 843"/>
              </a:gdLst>
              <a:ahLst/>
              <a:cxnLst>
                <a:cxn ang="0">
                  <a:pos x="T0" y="T1"/>
                </a:cxn>
                <a:cxn ang="0">
                  <a:pos x="T2" y="T3"/>
                </a:cxn>
                <a:cxn ang="0">
                  <a:pos x="T4" y="T5"/>
                </a:cxn>
                <a:cxn ang="0">
                  <a:pos x="T6" y="T7"/>
                </a:cxn>
              </a:cxnLst>
              <a:rect l="0" t="0" r="r" b="b"/>
              <a:pathLst>
                <a:path w="329" h="843">
                  <a:moveTo>
                    <a:pt x="329" y="0"/>
                  </a:moveTo>
                  <a:cubicBezTo>
                    <a:pt x="118" y="96"/>
                    <a:pt x="0" y="318"/>
                    <a:pt x="65" y="541"/>
                  </a:cubicBezTo>
                  <a:cubicBezTo>
                    <a:pt x="105" y="679"/>
                    <a:pt x="196" y="791"/>
                    <a:pt x="329" y="843"/>
                  </a:cubicBezTo>
                  <a:lnTo>
                    <a:pt x="3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2" name="Title Placeholder 1"/>
          <p:cNvSpPr>
            <a:spLocks noGrp="1"/>
          </p:cNvSpPr>
          <p:nvPr>
            <p:ph type="title"/>
          </p:nvPr>
        </p:nvSpPr>
        <p:spPr>
          <a:xfrm>
            <a:off x="656577" y="673644"/>
            <a:ext cx="6083857" cy="417810"/>
          </a:xfrm>
          <a:prstGeom prst="rect">
            <a:avLst/>
          </a:prstGeom>
        </p:spPr>
        <p:txBody>
          <a:bodyPr vert="horz" lIns="0" tIns="45720" rIns="0" bIns="45720" rtlCol="0" anchor="t" anchorCtr="0">
            <a:noAutofit/>
          </a:bodyPr>
          <a:lstStyle/>
          <a:p>
            <a:r>
              <a:rPr lang="en-US" dirty="0"/>
              <a:t>Project objectives Click to edit Master title style</a:t>
            </a:r>
            <a:endParaRPr lang="en-IE" dirty="0"/>
          </a:p>
        </p:txBody>
      </p:sp>
      <p:sp>
        <p:nvSpPr>
          <p:cNvPr id="3" name="Text Placeholder 2"/>
          <p:cNvSpPr>
            <a:spLocks noGrp="1"/>
          </p:cNvSpPr>
          <p:nvPr>
            <p:ph type="body" idx="1"/>
          </p:nvPr>
        </p:nvSpPr>
        <p:spPr>
          <a:xfrm>
            <a:off x="656577" y="1672046"/>
            <a:ext cx="5020789" cy="4295911"/>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56577" y="6368370"/>
            <a:ext cx="877635" cy="365125"/>
          </a:xfrm>
          <a:prstGeom prst="rect">
            <a:avLst/>
          </a:prstGeom>
        </p:spPr>
        <p:txBody>
          <a:bodyPr vert="horz" lIns="0" tIns="45720" rIns="91440" bIns="45720" rtlCol="0" anchor="ctr"/>
          <a:lstStyle>
            <a:lvl1pPr algn="l">
              <a:defRPr sz="1000">
                <a:solidFill>
                  <a:schemeClr val="accent2"/>
                </a:solidFill>
              </a:defRPr>
            </a:lvl1pPr>
          </a:lstStyle>
          <a:p>
            <a:fld id="{2A6E3025-240C-44B1-AED0-4F77AEC8B4CD}" type="datetimeFigureOut">
              <a:rPr lang="en-IE" smtClean="0"/>
              <a:pPr/>
              <a:t>05/02/2024</a:t>
            </a:fld>
            <a:endParaRPr lang="en-IE" dirty="0"/>
          </a:p>
        </p:txBody>
      </p:sp>
      <p:sp>
        <p:nvSpPr>
          <p:cNvPr id="5" name="Footer Placeholder 4"/>
          <p:cNvSpPr>
            <a:spLocks noGrp="1"/>
          </p:cNvSpPr>
          <p:nvPr>
            <p:ph type="ftr" sz="quarter" idx="3"/>
          </p:nvPr>
        </p:nvSpPr>
        <p:spPr>
          <a:xfrm>
            <a:off x="1534212" y="6368370"/>
            <a:ext cx="5775300"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368370"/>
            <a:ext cx="571500"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pPr/>
              <a:t>‹N°›</a:t>
            </a:fld>
            <a:endParaRPr lang="en-IE" dirty="0"/>
          </a:p>
        </p:txBody>
      </p:sp>
      <p:cxnSp>
        <p:nvCxnSpPr>
          <p:cNvPr id="10" name="Straight Connector 9"/>
          <p:cNvCxnSpPr/>
          <p:nvPr/>
        </p:nvCxnSpPr>
        <p:spPr>
          <a:xfrm>
            <a:off x="656577" y="562519"/>
            <a:ext cx="6083857"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9867795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txStyles>
    <p:titleStyle>
      <a:lvl1pPr algn="l" defTabSz="685800" rtl="0" eaLnBrk="1" latinLnBrk="0" hangingPunct="1">
        <a:lnSpc>
          <a:spcPct val="90000"/>
        </a:lnSpc>
        <a:spcBef>
          <a:spcPct val="0"/>
        </a:spcBef>
        <a:buNone/>
        <a:defRPr sz="2475" b="1" kern="1200">
          <a:solidFill>
            <a:schemeClr val="accent1"/>
          </a:solidFill>
          <a:latin typeface="+mj-lt"/>
          <a:ea typeface="+mj-ea"/>
          <a:cs typeface="+mj-cs"/>
        </a:defRPr>
      </a:lvl1pPr>
    </p:titleStyle>
    <p:bodyStyle>
      <a:lvl1pPr marL="228600" indent="-228600" algn="l" defTabSz="685800" rtl="0" eaLnBrk="1" latinLnBrk="0" hangingPunct="1">
        <a:lnSpc>
          <a:spcPct val="90000"/>
        </a:lnSpc>
        <a:spcBef>
          <a:spcPts val="12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14338" indent="-1968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590550" indent="-1968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globalhealthmedia.org/portfolio-items/soins-a-prodiguer-pendant-laccouchement/?portfolioID=5631"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6567486" cy="2316162"/>
          </a:xfrm>
        </p:spPr>
        <p:txBody>
          <a:bodyPr/>
          <a:lstStyle/>
          <a:p>
            <a:r>
              <a:rPr lang="fr-FR" dirty="0"/>
              <a:t>Session 5a:  Soins pendant le premier stade du travail</a:t>
            </a:r>
            <a:endParaRPr lang="en-IE" dirty="0"/>
          </a:p>
        </p:txBody>
      </p:sp>
    </p:spTree>
    <p:extLst>
      <p:ext uri="{BB962C8B-B14F-4D97-AF65-F5344CB8AC3E}">
        <p14:creationId xmlns:p14="http://schemas.microsoft.com/office/powerpoint/2010/main" val="359626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PTME du VIH</a:t>
            </a:r>
          </a:p>
        </p:txBody>
      </p:sp>
      <p:sp>
        <p:nvSpPr>
          <p:cNvPr id="3" name="Content Placeholder 2"/>
          <p:cNvSpPr>
            <a:spLocks noGrp="1"/>
          </p:cNvSpPr>
          <p:nvPr>
            <p:ph idx="1"/>
          </p:nvPr>
        </p:nvSpPr>
        <p:spPr>
          <a:xfrm>
            <a:off x="457200" y="1981200"/>
            <a:ext cx="8229600" cy="2438400"/>
          </a:xfrm>
        </p:spPr>
        <p:txBody>
          <a:bodyPr/>
          <a:lstStyle/>
          <a:p>
            <a:r>
              <a:rPr lang="fr-FR" sz="2800" dirty="0"/>
              <a:t>Si elle est séropositive pour le VIH, vérifier si elle a informer la personne qui l’accompagne.  Garder sa confidentialité!</a:t>
            </a:r>
          </a:p>
          <a:p>
            <a:r>
              <a:rPr lang="fr-FR" sz="2800" dirty="0"/>
              <a:t>Veiller à l’administration des ARV selon les protocoles nationaux.</a:t>
            </a:r>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en-US" altLang="en-US" smtClean="0"/>
              <a:pPr/>
              <a:t>10</a:t>
            </a:fld>
            <a:endParaRPr lang="en-US" altLang="en-US"/>
          </a:p>
        </p:txBody>
      </p:sp>
    </p:spTree>
    <p:extLst>
      <p:ext uri="{BB962C8B-B14F-4D97-AF65-F5344CB8AC3E}">
        <p14:creationId xmlns:p14="http://schemas.microsoft.com/office/powerpoint/2010/main" val="2971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a:t>Pour toutes femme en travail (phase de latence):  Planification familiale et allaitement du nouveau-né</a:t>
            </a:r>
          </a:p>
        </p:txBody>
      </p:sp>
      <p:sp>
        <p:nvSpPr>
          <p:cNvPr id="3" name="Content Placeholder 2"/>
          <p:cNvSpPr>
            <a:spLocks noGrp="1"/>
          </p:cNvSpPr>
          <p:nvPr>
            <p:ph idx="1"/>
          </p:nvPr>
        </p:nvSpPr>
        <p:spPr>
          <a:xfrm>
            <a:off x="609600" y="2209800"/>
            <a:ext cx="8229600" cy="2895600"/>
          </a:xfrm>
        </p:spPr>
        <p:txBody>
          <a:bodyPr/>
          <a:lstStyle/>
          <a:p>
            <a:r>
              <a:rPr lang="fr-FR" sz="2800" dirty="0"/>
              <a:t>Apporter un counseling afin de faciliter le choix éclairé de</a:t>
            </a:r>
          </a:p>
          <a:p>
            <a:pPr lvl="1"/>
            <a:r>
              <a:rPr lang="fr-FR" sz="2400" dirty="0"/>
              <a:t>Type d’alimentation du nouveau-né</a:t>
            </a:r>
          </a:p>
          <a:p>
            <a:pPr lvl="1"/>
            <a:r>
              <a:rPr lang="fr-FR" sz="2400" dirty="0"/>
              <a:t>Méthode de PF souhaitée dans le postpartum</a:t>
            </a:r>
          </a:p>
          <a:p>
            <a:endParaRPr lang="fr-FR" sz="2400" dirty="0"/>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fr-FR" altLang="en-US" smtClean="0"/>
              <a:pPr/>
              <a:t>11</a:t>
            </a:fld>
            <a:endParaRPr lang="fr-FR" altLang="en-US" dirty="0"/>
          </a:p>
        </p:txBody>
      </p:sp>
    </p:spTree>
    <p:extLst>
      <p:ext uri="{BB962C8B-B14F-4D97-AF65-F5344CB8AC3E}">
        <p14:creationId xmlns:p14="http://schemas.microsoft.com/office/powerpoint/2010/main" val="41603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Rectangle 6"/>
          <p:cNvSpPr>
            <a:spLocks noGrp="1" noChangeArrowheads="1"/>
          </p:cNvSpPr>
          <p:nvPr>
            <p:ph type="title"/>
          </p:nvPr>
        </p:nvSpPr>
        <p:spPr/>
        <p:txBody>
          <a:bodyPr/>
          <a:lstStyle/>
          <a:p>
            <a:r>
              <a:rPr lang="fr-FR" altLang="en-US" b="1" dirty="0"/>
              <a:t>Position lors du travail</a:t>
            </a:r>
            <a:endParaRPr lang="en-US" altLang="en-US" b="1" dirty="0"/>
          </a:p>
        </p:txBody>
      </p:sp>
      <p:sp>
        <p:nvSpPr>
          <p:cNvPr id="159751" name="Rectangle 7"/>
          <p:cNvSpPr>
            <a:spLocks noGrp="1" noChangeArrowheads="1"/>
          </p:cNvSpPr>
          <p:nvPr>
            <p:ph idx="1"/>
          </p:nvPr>
        </p:nvSpPr>
        <p:spPr>
          <a:xfrm>
            <a:off x="644434" y="1672046"/>
            <a:ext cx="8118566" cy="4504917"/>
          </a:xfrm>
        </p:spPr>
        <p:txBody>
          <a:bodyPr/>
          <a:lstStyle/>
          <a:p>
            <a:r>
              <a:rPr lang="fr-FR" altLang="en-US" sz="2400" dirty="0"/>
              <a:t>La mère doit choisir la position et le mouvement qui lui conviennent lors du travail</a:t>
            </a:r>
          </a:p>
          <a:p>
            <a:r>
              <a:rPr lang="fr-FR" altLang="en-US" sz="2400" dirty="0"/>
              <a:t>Encourager toute position </a:t>
            </a:r>
            <a:r>
              <a:rPr lang="fr-FR" altLang="en-US" sz="2400" b="1" dirty="0"/>
              <a:t>non couchée sur le dos, </a:t>
            </a:r>
            <a:r>
              <a:rPr lang="fr-FR" altLang="en-US" sz="2400" dirty="0"/>
              <a:t>p. ex. : </a:t>
            </a:r>
            <a:endParaRPr lang="fr-FR" sz="2400" dirty="0"/>
          </a:p>
          <a:p>
            <a:pPr lvl="1"/>
            <a:r>
              <a:rPr lang="fr-FR" sz="2400" dirty="0"/>
              <a:t>Couchée sur la gauche</a:t>
            </a:r>
          </a:p>
          <a:p>
            <a:pPr lvl="1"/>
            <a:r>
              <a:rPr lang="fr-FR" sz="2400" dirty="0"/>
              <a:t>Accroupie</a:t>
            </a:r>
          </a:p>
          <a:p>
            <a:pPr lvl="1"/>
            <a:r>
              <a:rPr lang="fr-FR" sz="2400" dirty="0"/>
              <a:t>Agenouillée</a:t>
            </a:r>
          </a:p>
          <a:p>
            <a:pPr lvl="1"/>
            <a:r>
              <a:rPr lang="fr-FR" sz="2400" dirty="0"/>
              <a:t>Debout aidée par le compagnon</a:t>
            </a:r>
          </a:p>
          <a:p>
            <a:pPr lvl="1"/>
            <a:r>
              <a:rPr lang="fr-FR" sz="2400" dirty="0"/>
              <a:t>L’encourager à bouger, à sa convenance</a:t>
            </a:r>
          </a:p>
          <a:p>
            <a:r>
              <a:rPr lang="fr-FR" sz="2400" dirty="0"/>
              <a:t>L’encourager à marcher a sa guise</a:t>
            </a:r>
          </a:p>
        </p:txBody>
      </p:sp>
      <p:sp>
        <p:nvSpPr>
          <p:cNvPr id="4" name="Slide Number Placeholder 3"/>
          <p:cNvSpPr>
            <a:spLocks noGrp="1"/>
          </p:cNvSpPr>
          <p:nvPr>
            <p:ph type="sldNum" sz="quarter" idx="4294967295"/>
          </p:nvPr>
        </p:nvSpPr>
        <p:spPr>
          <a:xfrm>
            <a:off x="7010400" y="6356350"/>
            <a:ext cx="2133600" cy="365125"/>
          </a:xfrm>
        </p:spPr>
        <p:txBody>
          <a:bodyPr/>
          <a:lstStyle/>
          <a:p>
            <a:fld id="{0F942573-EEEB-4B49-BD69-E751A414C33F}" type="slidenum">
              <a:rPr lang="en-US" altLang="en-US"/>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AB0C1666-F10A-4585-8B57-1F9918C8BB7C}" type="slidenum">
              <a:rPr lang="en-US" altLang="en-US" smtClean="0"/>
              <a:pPr/>
              <a:t>13</a:t>
            </a:fld>
            <a:endParaRPr lang="en-US" altLang="en-US"/>
          </a:p>
        </p:txBody>
      </p:sp>
      <p:pic>
        <p:nvPicPr>
          <p:cNvPr id="211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62" y="1433512"/>
            <a:ext cx="757117" cy="230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pic>
        <p:nvPicPr>
          <p:cNvPr id="211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151" y="1373981"/>
            <a:ext cx="1657350" cy="2278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pic>
        <p:nvPicPr>
          <p:cNvPr id="2119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01" y="1869280"/>
            <a:ext cx="1980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pic>
        <p:nvPicPr>
          <p:cNvPr id="2119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201" y="4448175"/>
            <a:ext cx="22479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pic>
        <p:nvPicPr>
          <p:cNvPr id="2119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014787"/>
            <a:ext cx="17145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pic>
        <p:nvPicPr>
          <p:cNvPr id="2119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519612"/>
            <a:ext cx="18097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pic>
        <p:nvPicPr>
          <p:cNvPr id="2119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433512"/>
            <a:ext cx="8763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10" name="Rectangle 6"/>
          <p:cNvSpPr txBox="1">
            <a:spLocks noChangeArrowheads="1"/>
          </p:cNvSpPr>
          <p:nvPr/>
        </p:nvSpPr>
        <p:spPr>
          <a:xfrm>
            <a:off x="457200" y="274638"/>
            <a:ext cx="8229600" cy="715962"/>
          </a:xfrm>
          <a:prstGeom prst="rect">
            <a:avLst/>
          </a:prstGeom>
        </p:spPr>
        <p:txBody>
          <a:bodyPr/>
          <a:lstStyle>
            <a:lvl1pPr algn="ctr" rtl="0" eaLnBrk="1" fontAlgn="base" hangingPunct="1">
              <a:spcBef>
                <a:spcPct val="0"/>
              </a:spcBef>
              <a:spcAft>
                <a:spcPct val="0"/>
              </a:spcAft>
              <a:defRPr sz="3500" kern="1200">
                <a:solidFill>
                  <a:srgbClr val="002A6C"/>
                </a:solidFill>
                <a:latin typeface="Gill Sans MT" panose="020B0502020104020203" pitchFamily="34" charset="0"/>
                <a:ea typeface="+mj-ea"/>
                <a:cs typeface="Arial" panose="020B0604020202020204" pitchFamily="34" charset="0"/>
              </a:defRPr>
            </a:lvl1pPr>
            <a:lvl2pPr algn="ctr" rtl="0" eaLnBrk="1" fontAlgn="base" hangingPunct="1">
              <a:spcBef>
                <a:spcPct val="0"/>
              </a:spcBef>
              <a:spcAft>
                <a:spcPct val="0"/>
              </a:spcAft>
              <a:defRPr sz="3500">
                <a:solidFill>
                  <a:srgbClr val="002A6C"/>
                </a:solidFill>
                <a:latin typeface="Gill Sans MT" pitchFamily="34" charset="0"/>
                <a:cs typeface="Arial" charset="0"/>
              </a:defRPr>
            </a:lvl2pPr>
            <a:lvl3pPr algn="ctr" rtl="0" eaLnBrk="1" fontAlgn="base" hangingPunct="1">
              <a:spcBef>
                <a:spcPct val="0"/>
              </a:spcBef>
              <a:spcAft>
                <a:spcPct val="0"/>
              </a:spcAft>
              <a:defRPr sz="3500">
                <a:solidFill>
                  <a:srgbClr val="002A6C"/>
                </a:solidFill>
                <a:latin typeface="Gill Sans MT" pitchFamily="34" charset="0"/>
                <a:cs typeface="Arial" charset="0"/>
              </a:defRPr>
            </a:lvl3pPr>
            <a:lvl4pPr algn="ctr" rtl="0" eaLnBrk="1" fontAlgn="base" hangingPunct="1">
              <a:spcBef>
                <a:spcPct val="0"/>
              </a:spcBef>
              <a:spcAft>
                <a:spcPct val="0"/>
              </a:spcAft>
              <a:defRPr sz="3500">
                <a:solidFill>
                  <a:srgbClr val="002A6C"/>
                </a:solidFill>
                <a:latin typeface="Gill Sans MT" pitchFamily="34" charset="0"/>
                <a:cs typeface="Arial" charset="0"/>
              </a:defRPr>
            </a:lvl4pPr>
            <a:lvl5pPr algn="ctr" rtl="0" eaLnBrk="1" fontAlgn="base" hangingPunct="1">
              <a:spcBef>
                <a:spcPct val="0"/>
              </a:spcBef>
              <a:spcAft>
                <a:spcPct val="0"/>
              </a:spcAft>
              <a:defRPr sz="3500">
                <a:solidFill>
                  <a:srgbClr val="002A6C"/>
                </a:solidFill>
                <a:latin typeface="Gill Sans MT" pitchFamily="34" charset="0"/>
                <a:cs typeface="Arial" charset="0"/>
              </a:defRPr>
            </a:lvl5pPr>
            <a:lvl6pPr marL="457200" algn="ctr" rtl="0" eaLnBrk="1" fontAlgn="base" hangingPunct="1">
              <a:spcBef>
                <a:spcPct val="0"/>
              </a:spcBef>
              <a:spcAft>
                <a:spcPct val="0"/>
              </a:spcAft>
              <a:defRPr sz="3500">
                <a:solidFill>
                  <a:srgbClr val="002A6C"/>
                </a:solidFill>
                <a:latin typeface="Gill Sans MT" pitchFamily="34" charset="0"/>
                <a:cs typeface="Arial" charset="0"/>
              </a:defRPr>
            </a:lvl6pPr>
            <a:lvl7pPr marL="914400" algn="ctr" rtl="0" eaLnBrk="1" fontAlgn="base" hangingPunct="1">
              <a:spcBef>
                <a:spcPct val="0"/>
              </a:spcBef>
              <a:spcAft>
                <a:spcPct val="0"/>
              </a:spcAft>
              <a:defRPr sz="3500">
                <a:solidFill>
                  <a:srgbClr val="002A6C"/>
                </a:solidFill>
                <a:latin typeface="Gill Sans MT" pitchFamily="34" charset="0"/>
                <a:cs typeface="Arial" charset="0"/>
              </a:defRPr>
            </a:lvl7pPr>
            <a:lvl8pPr marL="1371600" algn="ctr" rtl="0" eaLnBrk="1" fontAlgn="base" hangingPunct="1">
              <a:spcBef>
                <a:spcPct val="0"/>
              </a:spcBef>
              <a:spcAft>
                <a:spcPct val="0"/>
              </a:spcAft>
              <a:defRPr sz="3500">
                <a:solidFill>
                  <a:srgbClr val="002A6C"/>
                </a:solidFill>
                <a:latin typeface="Gill Sans MT" pitchFamily="34" charset="0"/>
                <a:cs typeface="Arial" charset="0"/>
              </a:defRPr>
            </a:lvl8pPr>
            <a:lvl9pPr marL="1828800" algn="ctr" rtl="0" eaLnBrk="1" fontAlgn="base" hangingPunct="1">
              <a:spcBef>
                <a:spcPct val="0"/>
              </a:spcBef>
              <a:spcAft>
                <a:spcPct val="0"/>
              </a:spcAft>
              <a:defRPr sz="3500">
                <a:solidFill>
                  <a:srgbClr val="002A6C"/>
                </a:solidFill>
                <a:latin typeface="Gill Sans MT" pitchFamily="34" charset="0"/>
                <a:cs typeface="Arial" charset="0"/>
              </a:defRPr>
            </a:lvl9pPr>
          </a:lstStyle>
          <a:p>
            <a:r>
              <a:rPr lang="fr-FR" altLang="en-US" b="1" dirty="0"/>
              <a:t>Positions lors du travail</a:t>
            </a:r>
            <a:endParaRPr lang="en-US" altLang="en-US" b="1" dirty="0"/>
          </a:p>
        </p:txBody>
      </p:sp>
    </p:spTree>
    <p:extLst>
      <p:ext uri="{BB962C8B-B14F-4D97-AF65-F5344CB8AC3E}">
        <p14:creationId xmlns:p14="http://schemas.microsoft.com/office/powerpoint/2010/main" val="97907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 y="623888"/>
            <a:ext cx="7855132" cy="611187"/>
          </a:xfrm>
        </p:spPr>
        <p:txBody>
          <a:bodyPr/>
          <a:lstStyle/>
          <a:p>
            <a:r>
              <a:rPr lang="fr-FR" b="1" dirty="0"/>
              <a:t>Antibiothérapie</a:t>
            </a:r>
          </a:p>
        </p:txBody>
      </p:sp>
      <p:sp>
        <p:nvSpPr>
          <p:cNvPr id="3" name="Content Placeholder 2"/>
          <p:cNvSpPr>
            <a:spLocks noGrp="1"/>
          </p:cNvSpPr>
          <p:nvPr>
            <p:ph idx="1"/>
          </p:nvPr>
        </p:nvSpPr>
        <p:spPr>
          <a:xfrm>
            <a:off x="269966" y="1267732"/>
            <a:ext cx="8229600" cy="4756150"/>
          </a:xfrm>
        </p:spPr>
        <p:txBody>
          <a:bodyPr/>
          <a:lstStyle/>
          <a:p>
            <a:r>
              <a:rPr lang="fr-CD" sz="2200" dirty="0"/>
              <a:t>Traitement avec l’ampicilline et la gentamycine pour la chorioamniotite (température de 38°C ou plus, antécédents des pertes vaginales nauséabondes, utérus sensible)</a:t>
            </a:r>
          </a:p>
          <a:p>
            <a:pPr lvl="1">
              <a:buFont typeface="Calibri" panose="020F0502020204030204" pitchFamily="34" charset="0"/>
              <a:buChar char="−"/>
            </a:pPr>
            <a:r>
              <a:rPr lang="fr-CD" sz="2200" dirty="0"/>
              <a:t>ampicilline 2 g en IV toutes les six heures ;</a:t>
            </a:r>
          </a:p>
          <a:p>
            <a:pPr lvl="1">
              <a:buFont typeface="Calibri" panose="020F0502020204030204" pitchFamily="34" charset="0"/>
              <a:buChar char="−"/>
            </a:pPr>
            <a:r>
              <a:rPr lang="fr-CD" sz="2200" dirty="0"/>
              <a:t>PLUS gentamicine 5 mg/kg en IV toutes les 24 heures.</a:t>
            </a:r>
          </a:p>
          <a:p>
            <a:r>
              <a:rPr lang="fr-FR" sz="2200" dirty="0"/>
              <a:t>Si la femme accouche par voie vaginale, continue les antibiotiques pendant 24 – 48 heures après que les signes/ symptômes d’infection soient disparus (fièvre, utérus sensible).</a:t>
            </a:r>
          </a:p>
          <a:p>
            <a:r>
              <a:rPr lang="fr-FR" sz="2200" dirty="0"/>
              <a:t>Si elle accouche par Césarienne, faire le lavage du vagin avec povidone-</a:t>
            </a:r>
            <a:r>
              <a:rPr lang="fr-FR" sz="2200" dirty="0" err="1"/>
              <a:t>iodine</a:t>
            </a:r>
            <a:r>
              <a:rPr lang="fr-FR" sz="2200" dirty="0"/>
              <a:t> avant la procédure.</a:t>
            </a:r>
            <a:endParaRPr lang="fr-CD" sz="2200" dirty="0"/>
          </a:p>
          <a:p>
            <a:r>
              <a:rPr lang="fr-CD" sz="2200" dirty="0"/>
              <a:t>OMS:  L’antibiothérapie systématique pour le travail/accouchement normal n’est pas recommandée!</a:t>
            </a:r>
          </a:p>
          <a:p>
            <a:endParaRPr lang="fr-CD" sz="2400" dirty="0"/>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en-US" altLang="en-US" smtClean="0"/>
              <a:pPr/>
              <a:t>14</a:t>
            </a:fld>
            <a:endParaRPr lang="en-US" altLang="en-US"/>
          </a:p>
        </p:txBody>
      </p:sp>
    </p:spTree>
    <p:extLst>
      <p:ext uri="{BB962C8B-B14F-4D97-AF65-F5344CB8AC3E}">
        <p14:creationId xmlns:p14="http://schemas.microsoft.com/office/powerpoint/2010/main" val="333400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a:t>Antibiotiques prophylactiques  </a:t>
            </a:r>
          </a:p>
        </p:txBody>
      </p:sp>
      <p:sp>
        <p:nvSpPr>
          <p:cNvPr id="3" name="Content Placeholder 2"/>
          <p:cNvSpPr>
            <a:spLocks noGrp="1"/>
          </p:cNvSpPr>
          <p:nvPr>
            <p:ph idx="1"/>
          </p:nvPr>
        </p:nvSpPr>
        <p:spPr>
          <a:xfrm>
            <a:off x="269966" y="1634219"/>
            <a:ext cx="8229600" cy="3318781"/>
          </a:xfrm>
        </p:spPr>
        <p:txBody>
          <a:bodyPr/>
          <a:lstStyle/>
          <a:p>
            <a:r>
              <a:rPr lang="fr-FR" altLang="en-US" sz="2800" dirty="0"/>
              <a:t>Prophylaxie antibiotique systématique (en l'absence de signes cliniques d'infection ou de tout autre facteur de risque d'infection) est recommandé en cas de :</a:t>
            </a:r>
          </a:p>
          <a:p>
            <a:pPr lvl="1"/>
            <a:r>
              <a:rPr lang="fr-FR" altLang="en-US" sz="2400" b="1" dirty="0"/>
              <a:t>Colonisation documentée </a:t>
            </a:r>
            <a:r>
              <a:rPr lang="fr-FR" altLang="en-US" sz="2400" dirty="0"/>
              <a:t>de streptocoque groupe B (SGB) avec ampicilline ou pénicilline G pour toutes les femmes </a:t>
            </a:r>
            <a:r>
              <a:rPr lang="fr-FR" sz="2400" dirty="0"/>
              <a:t>pour la prévention de l'infection néonatale précoce à SGB </a:t>
            </a:r>
            <a:r>
              <a:rPr lang="fr-FR" altLang="en-US" sz="2400" dirty="0"/>
              <a:t> </a:t>
            </a:r>
          </a:p>
          <a:p>
            <a:pPr marL="457200" lvl="1" indent="0">
              <a:buNone/>
            </a:pPr>
            <a:endParaRPr lang="fr-FR" altLang="en-US" sz="2400" dirty="0"/>
          </a:p>
          <a:p>
            <a:endParaRPr lang="fr-FR" sz="2400" dirty="0"/>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fr-FR" altLang="en-US" smtClean="0"/>
              <a:pPr/>
              <a:t>15</a:t>
            </a:fld>
            <a:endParaRPr lang="fr-FR" altLang="en-US" dirty="0"/>
          </a:p>
        </p:txBody>
      </p:sp>
    </p:spTree>
    <p:extLst>
      <p:ext uri="{BB962C8B-B14F-4D97-AF65-F5344CB8AC3E}">
        <p14:creationId xmlns:p14="http://schemas.microsoft.com/office/powerpoint/2010/main" val="90051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Grp="1" noChangeArrowheads="1"/>
          </p:cNvSpPr>
          <p:nvPr>
            <p:ph type="title"/>
          </p:nvPr>
        </p:nvSpPr>
        <p:spPr/>
        <p:txBody>
          <a:bodyPr/>
          <a:lstStyle/>
          <a:p>
            <a:r>
              <a:rPr lang="fr-FR" altLang="en-US" b="1" dirty="0">
                <a:cs typeface="Times New Roman" pitchFamily="18" charset="0"/>
              </a:rPr>
              <a:t>Pratiques nuisibles</a:t>
            </a:r>
            <a:r>
              <a:rPr lang="en-US" altLang="en-US" b="1" dirty="0"/>
              <a:t> </a:t>
            </a:r>
          </a:p>
        </p:txBody>
      </p:sp>
      <p:sp>
        <p:nvSpPr>
          <p:cNvPr id="38919" name="Rectangle 7"/>
          <p:cNvSpPr>
            <a:spLocks noGrp="1" noChangeArrowheads="1"/>
          </p:cNvSpPr>
          <p:nvPr>
            <p:ph idx="1"/>
          </p:nvPr>
        </p:nvSpPr>
        <p:spPr>
          <a:xfrm>
            <a:off x="457200" y="1417638"/>
            <a:ext cx="8229600" cy="4144962"/>
          </a:xfrm>
        </p:spPr>
        <p:txBody>
          <a:bodyPr/>
          <a:lstStyle/>
          <a:p>
            <a:r>
              <a:rPr lang="fr-FR" altLang="en-US" sz="2800" dirty="0">
                <a:cs typeface="Times New Roman" pitchFamily="18" charset="0"/>
              </a:rPr>
              <a:t>Toucher rectal risque l’infection puerpérale</a:t>
            </a:r>
          </a:p>
          <a:p>
            <a:r>
              <a:rPr lang="fr-FR" altLang="en-US" sz="2800" dirty="0">
                <a:cs typeface="Times New Roman" pitchFamily="18" charset="0"/>
              </a:rPr>
              <a:t>Imposer la position couchée sur le dos pendant le travail</a:t>
            </a:r>
          </a:p>
          <a:p>
            <a:r>
              <a:rPr lang="fr-FR" altLang="en-US" sz="2800" dirty="0">
                <a:cs typeface="Times New Roman" pitchFamily="18" charset="0"/>
              </a:rPr>
              <a:t>Touchers vaginaux répétés ou plus fréquents que toutes les 4 heures, surtout par plus d’un prestataire</a:t>
            </a:r>
          </a:p>
          <a:p>
            <a:r>
              <a:rPr lang="fr-FR" altLang="en-US" sz="2800" dirty="0"/>
              <a:t>Rupture artificielle des membranes systématique</a:t>
            </a:r>
          </a:p>
          <a:p>
            <a:r>
              <a:rPr lang="fr-FR" altLang="en-US" sz="2800" dirty="0"/>
              <a:t>Perfusion intraveineuse systématique</a:t>
            </a:r>
          </a:p>
          <a:p>
            <a:r>
              <a:rPr lang="fr-FR" altLang="en-US" sz="2800" dirty="0"/>
              <a:t>Limiter les liquides et aliments pendant le travail</a:t>
            </a:r>
          </a:p>
        </p:txBody>
      </p:sp>
      <p:sp>
        <p:nvSpPr>
          <p:cNvPr id="4" name="Slide Number Placeholder 3"/>
          <p:cNvSpPr>
            <a:spLocks noGrp="1"/>
          </p:cNvSpPr>
          <p:nvPr>
            <p:ph type="sldNum" sz="quarter" idx="4294967295"/>
          </p:nvPr>
        </p:nvSpPr>
        <p:spPr>
          <a:xfrm>
            <a:off x="7010400" y="6356350"/>
            <a:ext cx="2133600" cy="365125"/>
          </a:xfrm>
        </p:spPr>
        <p:txBody>
          <a:bodyPr/>
          <a:lstStyle/>
          <a:p>
            <a:fld id="{28893F14-264F-474D-BBE6-648769E4396F}" type="slidenum">
              <a:rPr lang="en-US" altLang="en-US"/>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p:txBody>
          <a:bodyPr>
            <a:normAutofit/>
          </a:bodyPr>
          <a:lstStyle/>
          <a:p>
            <a:r>
              <a:rPr lang="fr-FR" altLang="en-US" b="1" dirty="0"/>
              <a:t>Pratiques qui ne sont PAS recommandées</a:t>
            </a:r>
            <a:r>
              <a:rPr lang="en-US" altLang="en-US" b="1" dirty="0"/>
              <a:t> </a:t>
            </a:r>
          </a:p>
        </p:txBody>
      </p:sp>
      <p:sp>
        <p:nvSpPr>
          <p:cNvPr id="63496" name="Rectangle 8"/>
          <p:cNvSpPr>
            <a:spLocks noGrp="1" noChangeArrowheads="1"/>
          </p:cNvSpPr>
          <p:nvPr>
            <p:ph idx="1"/>
          </p:nvPr>
        </p:nvSpPr>
        <p:spPr>
          <a:xfrm>
            <a:off x="457200" y="1690688"/>
            <a:ext cx="8229600" cy="3124200"/>
          </a:xfrm>
        </p:spPr>
        <p:txBody>
          <a:bodyPr/>
          <a:lstStyle/>
          <a:p>
            <a:r>
              <a:rPr lang="fr-FR" altLang="en-US" sz="2400" dirty="0"/>
              <a:t>Administration d’ocytocine systématique pour accélérer un travail normal, ou de sorte à ce que la perfusion ne puisse pas être contrôlé</a:t>
            </a:r>
          </a:p>
          <a:p>
            <a:r>
              <a:rPr lang="fr-FR" altLang="en-US" sz="2400" dirty="0"/>
              <a:t>Toilette vaginale routinière à la chlorhexidine pendant le travail dans le but de prévenir les infections néonatales </a:t>
            </a:r>
          </a:p>
          <a:p>
            <a:r>
              <a:rPr lang="fr-FR" altLang="en-US" sz="2400" dirty="0"/>
              <a:t>Limiter les liquides et les aliments pendant le travail </a:t>
            </a:r>
          </a:p>
          <a:p>
            <a:r>
              <a:rPr lang="fr-FR" altLang="en-US" sz="2400" dirty="0"/>
              <a:t>Utilisation des antispasmodiques pour contrôler la douleur</a:t>
            </a:r>
          </a:p>
        </p:txBody>
      </p:sp>
      <p:sp>
        <p:nvSpPr>
          <p:cNvPr id="5" name="Slide Number Placeholder 3"/>
          <p:cNvSpPr>
            <a:spLocks noGrp="1"/>
          </p:cNvSpPr>
          <p:nvPr>
            <p:ph type="sldNum" sz="quarter" idx="4294967295"/>
          </p:nvPr>
        </p:nvSpPr>
        <p:spPr>
          <a:xfrm>
            <a:off x="7010400" y="6356350"/>
            <a:ext cx="2133600" cy="365125"/>
          </a:xfrm>
        </p:spPr>
        <p:txBody>
          <a:bodyPr/>
          <a:lstStyle/>
          <a:p>
            <a:fld id="{DB67D297-95DF-4A84-9A6B-4D569CF1AA47}" type="slidenum">
              <a:rPr lang="en-US" altLang="en-US"/>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Grp="1" noChangeArrowheads="1"/>
          </p:cNvSpPr>
          <p:nvPr>
            <p:ph type="title"/>
          </p:nvPr>
        </p:nvSpPr>
        <p:spPr/>
        <p:txBody>
          <a:bodyPr>
            <a:normAutofit/>
          </a:bodyPr>
          <a:lstStyle/>
          <a:p>
            <a:r>
              <a:rPr lang="fr-FR" altLang="en-US" b="1" dirty="0"/>
              <a:t>Pratiques utilisées pour des indications cliniques spécifiques</a:t>
            </a:r>
            <a:r>
              <a:rPr lang="en-US" altLang="en-US" b="1" dirty="0"/>
              <a:t> </a:t>
            </a:r>
          </a:p>
        </p:txBody>
      </p:sp>
      <p:sp>
        <p:nvSpPr>
          <p:cNvPr id="65543" name="Rectangle 7"/>
          <p:cNvSpPr>
            <a:spLocks noGrp="1" noChangeArrowheads="1"/>
          </p:cNvSpPr>
          <p:nvPr>
            <p:ph idx="1"/>
          </p:nvPr>
        </p:nvSpPr>
        <p:spPr>
          <a:xfrm>
            <a:off x="457200" y="2133600"/>
            <a:ext cx="8229600" cy="2362200"/>
          </a:xfrm>
        </p:spPr>
        <p:txBody>
          <a:bodyPr/>
          <a:lstStyle/>
          <a:p>
            <a:r>
              <a:rPr lang="fr-FR" altLang="en-US" sz="2800" dirty="0"/>
              <a:t>Augmentation de l’ocytocine</a:t>
            </a:r>
          </a:p>
          <a:p>
            <a:r>
              <a:rPr lang="fr-FR" altLang="en-US" sz="2800" dirty="0"/>
              <a:t>Contrôle de la douleur avec des médicaments ou l’anesthésie épidurale</a:t>
            </a:r>
          </a:p>
          <a:p>
            <a:r>
              <a:rPr lang="fr-FR" altLang="en-US" sz="2800" dirty="0"/>
              <a:t>Contrôle de la douleur avec une analgésie épidurale</a:t>
            </a:r>
          </a:p>
          <a:p>
            <a:r>
              <a:rPr lang="fr-FR" altLang="en-US" sz="2800" dirty="0"/>
              <a:t>Suivi fœtal électronique continu</a:t>
            </a:r>
            <a:r>
              <a:rPr lang="en-US" altLang="en-US" sz="2800" dirty="0"/>
              <a:t> </a:t>
            </a:r>
          </a:p>
        </p:txBody>
      </p:sp>
      <p:sp>
        <p:nvSpPr>
          <p:cNvPr id="4" name="Slide Number Placeholder 3"/>
          <p:cNvSpPr>
            <a:spLocks noGrp="1"/>
          </p:cNvSpPr>
          <p:nvPr>
            <p:ph type="sldNum" sz="quarter" idx="4294967295"/>
          </p:nvPr>
        </p:nvSpPr>
        <p:spPr>
          <a:xfrm>
            <a:off x="7010400" y="6356350"/>
            <a:ext cx="2133600" cy="365125"/>
          </a:xfrm>
        </p:spPr>
        <p:txBody>
          <a:bodyPr/>
          <a:lstStyle/>
          <a:p>
            <a:fld id="{63A4D410-D983-46BD-98BB-E8B857EEAE81}" type="slidenum">
              <a:rPr lang="en-US" altLang="en-US"/>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a:t>Surveillance pendant le premier stade</a:t>
            </a:r>
            <a:endParaRPr lang="en-US" dirty="0"/>
          </a:p>
        </p:txBody>
      </p:sp>
      <p:sp>
        <p:nvSpPr>
          <p:cNvPr id="3" name="Content Placeholder 2"/>
          <p:cNvSpPr>
            <a:spLocks noGrp="1"/>
          </p:cNvSpPr>
          <p:nvPr>
            <p:ph idx="1"/>
          </p:nvPr>
        </p:nvSpPr>
        <p:spPr>
          <a:xfrm>
            <a:off x="457200" y="1981200"/>
            <a:ext cx="8229600" cy="3048000"/>
          </a:xfrm>
        </p:spPr>
        <p:txBody>
          <a:bodyPr/>
          <a:lstStyle/>
          <a:p>
            <a:r>
              <a:rPr lang="fr-FR" sz="2800" dirty="0"/>
              <a:t>Evaluer :</a:t>
            </a:r>
          </a:p>
          <a:p>
            <a:pPr lvl="1"/>
            <a:r>
              <a:rPr lang="fr-FR" sz="2800" dirty="0"/>
              <a:t>La présence des signes de danger / complications</a:t>
            </a:r>
          </a:p>
          <a:p>
            <a:pPr lvl="1"/>
            <a:r>
              <a:rPr lang="fr-FR" sz="2800" dirty="0"/>
              <a:t>L’état de la femme</a:t>
            </a:r>
          </a:p>
          <a:p>
            <a:pPr lvl="1"/>
            <a:r>
              <a:rPr lang="fr-FR" sz="2800" dirty="0"/>
              <a:t>L’état du fœtus</a:t>
            </a:r>
          </a:p>
          <a:p>
            <a:pPr lvl="1"/>
            <a:r>
              <a:rPr lang="fr-FR" sz="2800" dirty="0"/>
              <a:t>L’avancement du travail</a:t>
            </a:r>
          </a:p>
          <a:p>
            <a:endParaRPr lang="fr-FR" sz="2400" dirty="0"/>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en-US" altLang="en-US" smtClean="0"/>
              <a:pPr/>
              <a:t>19</a:t>
            </a:fld>
            <a:endParaRPr lang="en-US" altLang="en-US"/>
          </a:p>
        </p:txBody>
      </p:sp>
    </p:spTree>
    <p:extLst>
      <p:ext uri="{BB962C8B-B14F-4D97-AF65-F5344CB8AC3E}">
        <p14:creationId xmlns:p14="http://schemas.microsoft.com/office/powerpoint/2010/main" val="130736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fr-FR" altLang="en-US" b="1" dirty="0">
                <a:cs typeface="Times New Roman" pitchFamily="18" charset="0"/>
              </a:rPr>
              <a:t>Objectifs de la séance</a:t>
            </a:r>
            <a:r>
              <a:rPr lang="en-US" altLang="en-US" b="1" dirty="0"/>
              <a:t> </a:t>
            </a:r>
          </a:p>
        </p:txBody>
      </p:sp>
      <p:sp>
        <p:nvSpPr>
          <p:cNvPr id="113667" name="Rectangle 3"/>
          <p:cNvSpPr>
            <a:spLocks noGrp="1" noChangeArrowheads="1"/>
          </p:cNvSpPr>
          <p:nvPr>
            <p:ph idx="1"/>
          </p:nvPr>
        </p:nvSpPr>
        <p:spPr>
          <a:xfrm>
            <a:off x="457200" y="1600200"/>
            <a:ext cx="8229600" cy="4756149"/>
          </a:xfrm>
        </p:spPr>
        <p:txBody>
          <a:bodyPr/>
          <a:lstStyle/>
          <a:p>
            <a:pPr marL="0" indent="0">
              <a:buNone/>
            </a:pPr>
            <a:r>
              <a:rPr lang="fr-FR" sz="2800" dirty="0"/>
              <a:t>A la fin de la session, les participants devraient être capables de :</a:t>
            </a:r>
            <a:endParaRPr lang="en-US" sz="2800" dirty="0"/>
          </a:p>
          <a:p>
            <a:pPr lvl="0"/>
            <a:r>
              <a:rPr lang="fr-FR" sz="2800" dirty="0"/>
              <a:t>Elaborer un plan de soins pendant le premier stade du travail</a:t>
            </a:r>
            <a:endParaRPr lang="en-US" sz="2800" dirty="0"/>
          </a:p>
          <a:p>
            <a:pPr lvl="0"/>
            <a:r>
              <a:rPr lang="fr-FR" sz="2800" dirty="0"/>
              <a:t>Assurer l’accompagnement et la suivie de la parturiente pendant le premier stade du travail </a:t>
            </a:r>
            <a:endParaRPr lang="en-US" sz="2800" dirty="0"/>
          </a:p>
          <a:p>
            <a:pPr lvl="0"/>
            <a:r>
              <a:rPr lang="fr-FR" sz="2800" dirty="0"/>
              <a:t>Assurer la surveillance de routine d’une femme pendant le premier stade du travail </a:t>
            </a:r>
            <a:endParaRPr lang="en-US" sz="2800" dirty="0"/>
          </a:p>
          <a:p>
            <a:r>
              <a:rPr lang="fr-FR" sz="2800" dirty="0"/>
              <a:t>Dépister les anomalies et complications maternelles et fœtales</a:t>
            </a:r>
            <a:endParaRPr lang="en-US" altLang="en-US" sz="2800" dirty="0"/>
          </a:p>
        </p:txBody>
      </p:sp>
      <p:sp>
        <p:nvSpPr>
          <p:cNvPr id="4" name="Slide Number Placeholder 3"/>
          <p:cNvSpPr>
            <a:spLocks noGrp="1"/>
          </p:cNvSpPr>
          <p:nvPr>
            <p:ph type="sldNum" sz="quarter" idx="4294967295"/>
          </p:nvPr>
        </p:nvSpPr>
        <p:spPr>
          <a:xfrm>
            <a:off x="7010400" y="6356350"/>
            <a:ext cx="2133600" cy="365125"/>
          </a:xfrm>
        </p:spPr>
        <p:txBody>
          <a:bodyPr/>
          <a:lstStyle/>
          <a:p>
            <a:fld id="{79DA3009-19AA-458F-B18C-840D383DD0F5}" type="slidenum">
              <a:rPr lang="en-US" altLang="en-US"/>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a:t>Surveillance pendant la phase de latence</a:t>
            </a:r>
            <a:endParaRPr lang="en-US" dirty="0"/>
          </a:p>
        </p:txBody>
      </p:sp>
      <p:sp>
        <p:nvSpPr>
          <p:cNvPr id="3" name="Content Placeholder 2"/>
          <p:cNvSpPr>
            <a:spLocks noGrp="1"/>
          </p:cNvSpPr>
          <p:nvPr>
            <p:ph idx="1"/>
          </p:nvPr>
        </p:nvSpPr>
        <p:spPr>
          <a:xfrm>
            <a:off x="644434" y="1231447"/>
            <a:ext cx="7585166" cy="4940753"/>
          </a:xfrm>
        </p:spPr>
        <p:txBody>
          <a:bodyPr/>
          <a:lstStyle/>
          <a:p>
            <a:pPr marL="342900" lvl="1" indent="-342900"/>
            <a:r>
              <a:rPr lang="fr-FR" sz="2400" dirty="0"/>
              <a:t>Vérifier a </a:t>
            </a:r>
            <a:r>
              <a:rPr lang="fr-FR" sz="2400" b="1" dirty="0"/>
              <a:t>l’admission </a:t>
            </a:r>
            <a:r>
              <a:rPr lang="fr-FR" sz="2400" dirty="0"/>
              <a:t>présence de bruits du cœur fœtal et par la suite toutes les 30 minutes  </a:t>
            </a:r>
          </a:p>
          <a:p>
            <a:r>
              <a:rPr lang="fr-FR" sz="2400" dirty="0"/>
              <a:t>Vérifier toutes les heures</a:t>
            </a:r>
          </a:p>
          <a:p>
            <a:pPr lvl="1"/>
            <a:r>
              <a:rPr lang="fr-FR" sz="2400" dirty="0"/>
              <a:t>présence des signes d’urgence </a:t>
            </a:r>
          </a:p>
          <a:p>
            <a:pPr lvl="1"/>
            <a:r>
              <a:rPr lang="fr-FR" sz="2400" dirty="0"/>
              <a:t>la fréquence, l’intensité et la durée des contractions  </a:t>
            </a:r>
          </a:p>
          <a:p>
            <a:pPr lvl="1"/>
            <a:r>
              <a:rPr lang="fr-FR" sz="2400" dirty="0"/>
              <a:t>l’humeur et le comportement de la patiente (en détresse, anxieuse)</a:t>
            </a:r>
          </a:p>
          <a:p>
            <a:r>
              <a:rPr lang="fr-FR" sz="2400" dirty="0"/>
              <a:t>Vérifier toutes les 4 heures</a:t>
            </a:r>
          </a:p>
          <a:p>
            <a:pPr lvl="1"/>
            <a:r>
              <a:rPr lang="fr-FR" sz="2400" dirty="0"/>
              <a:t>Température – Pouls – TA</a:t>
            </a:r>
          </a:p>
          <a:p>
            <a:pPr lvl="1"/>
            <a:r>
              <a:rPr lang="fr-FR" sz="2400" dirty="0"/>
              <a:t>la dilatation du col - sauf indication contraire, NE PAS faire plus d’un examen vaginal toutes les 4 heures.</a:t>
            </a:r>
          </a:p>
          <a:p>
            <a:endParaRPr lang="fr-FR" sz="2400" dirty="0"/>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en-US" altLang="en-US" smtClean="0"/>
              <a:pPr/>
              <a:t>20</a:t>
            </a:fld>
            <a:endParaRPr lang="en-US" altLang="en-US"/>
          </a:p>
        </p:txBody>
      </p:sp>
    </p:spTree>
    <p:extLst>
      <p:ext uri="{BB962C8B-B14F-4D97-AF65-F5344CB8AC3E}">
        <p14:creationId xmlns:p14="http://schemas.microsoft.com/office/powerpoint/2010/main" val="1894119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b="1" dirty="0"/>
              <a:t>Surveillance pendant la phase active</a:t>
            </a:r>
            <a:endParaRPr lang="en-US" dirty="0"/>
          </a:p>
        </p:txBody>
      </p:sp>
      <p:sp>
        <p:nvSpPr>
          <p:cNvPr id="3" name="Content Placeholder 2"/>
          <p:cNvSpPr>
            <a:spLocks noGrp="1"/>
          </p:cNvSpPr>
          <p:nvPr>
            <p:ph idx="1"/>
          </p:nvPr>
        </p:nvSpPr>
        <p:spPr>
          <a:xfrm>
            <a:off x="381000" y="914399"/>
            <a:ext cx="8534400" cy="5807075"/>
          </a:xfrm>
        </p:spPr>
        <p:txBody>
          <a:bodyPr/>
          <a:lstStyle/>
          <a:p>
            <a:r>
              <a:rPr lang="fr-FR" sz="2400" dirty="0"/>
              <a:t>Vérifier toutes les 30 minutes</a:t>
            </a:r>
          </a:p>
          <a:p>
            <a:pPr lvl="1"/>
            <a:r>
              <a:rPr lang="fr-FR" sz="2400" dirty="0"/>
              <a:t>présence des signes de danger </a:t>
            </a:r>
          </a:p>
          <a:p>
            <a:pPr lvl="1"/>
            <a:r>
              <a:rPr lang="fr-FR" sz="2400" dirty="0"/>
              <a:t>la fréquence, et la durée des contractions  </a:t>
            </a:r>
          </a:p>
          <a:p>
            <a:pPr lvl="1"/>
            <a:r>
              <a:rPr lang="fr-FR" sz="2400" dirty="0"/>
              <a:t> les bruits du cœur fœtal  </a:t>
            </a:r>
          </a:p>
          <a:p>
            <a:pPr lvl="1"/>
            <a:r>
              <a:rPr lang="fr-FR" sz="2400" dirty="0"/>
              <a:t> l’humeur et le comportement de la parturiente (en détresse, anxieuse)</a:t>
            </a:r>
          </a:p>
          <a:p>
            <a:pPr lvl="1"/>
            <a:r>
              <a:rPr lang="fr-FR" sz="2400" dirty="0"/>
              <a:t>le pouls</a:t>
            </a:r>
          </a:p>
          <a:p>
            <a:r>
              <a:rPr lang="fr-FR" sz="2400" dirty="0"/>
              <a:t>Vérifier toutes les 2 heures : La température </a:t>
            </a:r>
          </a:p>
          <a:p>
            <a:r>
              <a:rPr lang="fr-FR" sz="2400" dirty="0"/>
              <a:t>Vérifier toutes les 4 heures :</a:t>
            </a:r>
          </a:p>
          <a:p>
            <a:pPr lvl="1"/>
            <a:r>
              <a:rPr lang="fr-FR" sz="2400" dirty="0"/>
              <a:t>TA</a:t>
            </a:r>
          </a:p>
          <a:p>
            <a:pPr lvl="1"/>
            <a:r>
              <a:rPr lang="fr-FR" sz="2400" dirty="0"/>
              <a:t>la dilatation du col - sauf indication contraire, NE PAS faire plus d’un examen vaginal toutes les 2 heures. (NB:  l’OMS recommande une intervalle de 4 heures entre les TV)</a:t>
            </a:r>
          </a:p>
          <a:p>
            <a:endParaRPr lang="fr-FR" sz="2400" dirty="0"/>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en-US" altLang="en-US" smtClean="0"/>
              <a:pPr/>
              <a:t>21</a:t>
            </a:fld>
            <a:endParaRPr lang="en-US" altLang="en-US" dirty="0"/>
          </a:p>
        </p:txBody>
      </p:sp>
    </p:spTree>
    <p:extLst>
      <p:ext uri="{BB962C8B-B14F-4D97-AF65-F5344CB8AC3E}">
        <p14:creationId xmlns:p14="http://schemas.microsoft.com/office/powerpoint/2010/main" val="387827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b="1" dirty="0"/>
              <a:t>Eléments indiquant un déroulement favorable du premier stade du travail</a:t>
            </a:r>
          </a:p>
        </p:txBody>
      </p:sp>
      <p:sp>
        <p:nvSpPr>
          <p:cNvPr id="3" name="Content Placeholder 2"/>
          <p:cNvSpPr>
            <a:spLocks noGrp="1"/>
          </p:cNvSpPr>
          <p:nvPr>
            <p:ph idx="1"/>
          </p:nvPr>
        </p:nvSpPr>
        <p:spPr>
          <a:xfrm>
            <a:off x="446049" y="2209800"/>
            <a:ext cx="8229600" cy="3429000"/>
          </a:xfrm>
        </p:spPr>
        <p:txBody>
          <a:bodyPr/>
          <a:lstStyle/>
          <a:p>
            <a:r>
              <a:rPr lang="fr-FR" sz="2800" dirty="0"/>
              <a:t>Contractions régulières de fréquence et de durée croissantes ,</a:t>
            </a:r>
            <a:r>
              <a:rPr lang="fr-FR" sz="2800" dirty="0" err="1"/>
              <a:t>e.g</a:t>
            </a:r>
            <a:r>
              <a:rPr lang="fr-FR" sz="2800" dirty="0"/>
              <a:t>. 3 contractions/10 minutes, de plus de 40 secondes de durée ;</a:t>
            </a:r>
          </a:p>
          <a:p>
            <a:r>
              <a:rPr lang="fr-FR" sz="2800" dirty="0"/>
              <a:t>Progression de la dilatation de 1 cm par heure pendant la phase active du travail (dilatation sur la ligne d’alerte ou à gauche de celle-ci) ;</a:t>
            </a:r>
          </a:p>
          <a:p>
            <a:r>
              <a:rPr lang="fr-FR" sz="2800" dirty="0"/>
              <a:t>Présentation bien appliqué sur le col.</a:t>
            </a:r>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en-US" altLang="en-US" smtClean="0"/>
              <a:pPr/>
              <a:t>22</a:t>
            </a:fld>
            <a:endParaRPr lang="en-US" altLang="en-US"/>
          </a:p>
        </p:txBody>
      </p:sp>
    </p:spTree>
    <p:extLst>
      <p:ext uri="{BB962C8B-B14F-4D97-AF65-F5344CB8AC3E}">
        <p14:creationId xmlns:p14="http://schemas.microsoft.com/office/powerpoint/2010/main" val="4127570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 y="250824"/>
            <a:ext cx="7855132" cy="1066800"/>
          </a:xfrm>
        </p:spPr>
        <p:txBody>
          <a:bodyPr>
            <a:noAutofit/>
          </a:bodyPr>
          <a:lstStyle/>
          <a:p>
            <a:r>
              <a:rPr lang="fr-FR" sz="3200" b="1" dirty="0"/>
              <a:t>Eléments indiquant un déroulement défavorable du premier stade du travail</a:t>
            </a:r>
          </a:p>
        </p:txBody>
      </p:sp>
      <p:sp>
        <p:nvSpPr>
          <p:cNvPr id="3" name="Content Placeholder 2"/>
          <p:cNvSpPr>
            <a:spLocks noGrp="1"/>
          </p:cNvSpPr>
          <p:nvPr>
            <p:ph idx="1"/>
          </p:nvPr>
        </p:nvSpPr>
        <p:spPr>
          <a:xfrm>
            <a:off x="440871" y="1417637"/>
            <a:ext cx="8229600" cy="5121275"/>
          </a:xfrm>
        </p:spPr>
        <p:txBody>
          <a:bodyPr/>
          <a:lstStyle/>
          <a:p>
            <a:r>
              <a:rPr lang="fr-FR" sz="2400" dirty="0"/>
              <a:t>Col non dilaté;  contractions non palpables/peu fréquentes</a:t>
            </a:r>
          </a:p>
          <a:p>
            <a:r>
              <a:rPr lang="fr-FR" sz="2400" dirty="0"/>
              <a:t>La dilatation du col ne dépasse pas 4 cm après 8h de contractions régulières</a:t>
            </a:r>
          </a:p>
          <a:p>
            <a:r>
              <a:rPr lang="fr-FR" sz="2400" dirty="0"/>
              <a:t>Contractions irrégulières et peu fréquentes après la phase de latence  (moins de trois contractions en 10 minutes, chaque contraction durant moins de 40 secondes) ; OU</a:t>
            </a:r>
          </a:p>
          <a:p>
            <a:r>
              <a:rPr lang="fr-FR" sz="2400" dirty="0"/>
              <a:t>Progression de la dilatation cervicale inférieure à 1 cm par heure pendant la phase active du travail (dilatation à droite de la ligne d’alerte) ; OU</a:t>
            </a:r>
          </a:p>
          <a:p>
            <a:r>
              <a:rPr lang="fr-FR" sz="2400" dirty="0"/>
              <a:t>Col mal appliqué sur la présentation.</a:t>
            </a:r>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en-US" altLang="en-US" smtClean="0"/>
              <a:pPr/>
              <a:t>23</a:t>
            </a:fld>
            <a:endParaRPr lang="en-US" altLang="en-US"/>
          </a:p>
        </p:txBody>
      </p:sp>
      <p:sp>
        <p:nvSpPr>
          <p:cNvPr id="5" name="Rectangle 4"/>
          <p:cNvSpPr/>
          <p:nvPr/>
        </p:nvSpPr>
        <p:spPr>
          <a:xfrm>
            <a:off x="650966" y="5525353"/>
            <a:ext cx="7848600" cy="830997"/>
          </a:xfrm>
          <a:prstGeom prst="rect">
            <a:avLst/>
          </a:prstGeom>
        </p:spPr>
        <p:txBody>
          <a:bodyPr wrap="square">
            <a:spAutoFit/>
          </a:bodyPr>
          <a:lstStyle/>
          <a:p>
            <a:r>
              <a:rPr lang="fr-FR" b="1" dirty="0">
                <a:solidFill>
                  <a:srgbClr val="FF0000"/>
                </a:solidFill>
                <a:latin typeface="Gill Sans MT" panose="020B0502020104020203" pitchFamily="34" charset="0"/>
              </a:rPr>
              <a:t>Un déroulement défavorable du travail peut se traduire par un travail prolongé.</a:t>
            </a:r>
          </a:p>
        </p:txBody>
      </p:sp>
    </p:spTree>
    <p:extLst>
      <p:ext uri="{BB962C8B-B14F-4D97-AF65-F5344CB8AC3E}">
        <p14:creationId xmlns:p14="http://schemas.microsoft.com/office/powerpoint/2010/main" val="33049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Autofit/>
          </a:bodyPr>
          <a:lstStyle/>
          <a:p>
            <a:r>
              <a:rPr lang="fr-FR" sz="2800" b="1" dirty="0"/>
              <a:t>Passer la Vidéo sur l’Accouchement et Faire la</a:t>
            </a:r>
            <a:br>
              <a:rPr lang="fr-FR" sz="2800" b="1" dirty="0"/>
            </a:br>
            <a:r>
              <a:rPr lang="fr-FR" sz="2800" b="1" dirty="0"/>
              <a:t>Démonstration / Démonstration de retour – Evaluation initiale</a:t>
            </a:r>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0DC44552-9C55-41EF-8E7D-6A8DD8453E96}" type="slidenum">
              <a:rPr lang="en-US" smtClean="0"/>
              <a:pPr>
                <a:defRPr/>
              </a:pPr>
              <a:t>24</a:t>
            </a:fld>
            <a:endParaRPr lang="en-US"/>
          </a:p>
        </p:txBody>
      </p:sp>
      <p:pic>
        <p:nvPicPr>
          <p:cNvPr id="1027" name="Picture 3" descr="C:\Program Files (x86)\Microsoft Office\MEDIA\CAGCAT10\j02407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981200"/>
            <a:ext cx="2563216" cy="402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09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noAutofit/>
          </a:bodyPr>
          <a:lstStyle/>
          <a:p>
            <a:r>
              <a:rPr lang="fr-FR" b="1" dirty="0"/>
              <a:t>Meilleures pratiques pendant le travail</a:t>
            </a:r>
            <a:r>
              <a:rPr lang="fr-FR" altLang="en-US" b="1" dirty="0"/>
              <a:t>: Conclusion</a:t>
            </a:r>
          </a:p>
        </p:txBody>
      </p:sp>
      <p:sp>
        <p:nvSpPr>
          <p:cNvPr id="104453" name="Rectangle 5"/>
          <p:cNvSpPr>
            <a:spLocks noGrp="1" noChangeArrowheads="1"/>
          </p:cNvSpPr>
          <p:nvPr>
            <p:ph idx="1"/>
          </p:nvPr>
        </p:nvSpPr>
        <p:spPr>
          <a:xfrm>
            <a:off x="421276" y="1371600"/>
            <a:ext cx="8265523" cy="4504917"/>
          </a:xfrm>
        </p:spPr>
        <p:txBody>
          <a:bodyPr/>
          <a:lstStyle/>
          <a:p>
            <a:r>
              <a:rPr lang="fr-FR" altLang="en-US" sz="2400" dirty="0"/>
              <a:t>Présence d’un accoucheur qualifié</a:t>
            </a:r>
          </a:p>
          <a:p>
            <a:r>
              <a:rPr lang="fr-FR" altLang="en-US" sz="2400" dirty="0"/>
              <a:t>Antibiothérapie et prophylaxie antibiotique pour les indications spécifiques  </a:t>
            </a:r>
          </a:p>
          <a:p>
            <a:r>
              <a:rPr lang="fr-FR" altLang="en-US" sz="2400" dirty="0"/>
              <a:t>Utilisation du partogramme</a:t>
            </a:r>
          </a:p>
          <a:p>
            <a:r>
              <a:rPr lang="fr-FR" altLang="en-US" sz="2400" dirty="0"/>
              <a:t>Utilisation de critères spécifiques pour diagnostiquer le travail actif</a:t>
            </a:r>
          </a:p>
          <a:p>
            <a:r>
              <a:rPr lang="fr-FR" altLang="en-US" sz="2400" dirty="0"/>
              <a:t>Limiter l’utilisation d’interventions inutiles </a:t>
            </a:r>
          </a:p>
          <a:p>
            <a:r>
              <a:rPr lang="fr-FR" altLang="en-US" sz="2400" dirty="0">
                <a:cs typeface="Times New Roman" pitchFamily="18" charset="0"/>
              </a:rPr>
              <a:t>Appuyer le choix de la femme concernant la position pendant le travail </a:t>
            </a:r>
          </a:p>
          <a:p>
            <a:r>
              <a:rPr lang="fr-FR" altLang="en-US" sz="2400" dirty="0">
                <a:cs typeface="Times New Roman" pitchFamily="18" charset="0"/>
              </a:rPr>
              <a:t>Fournir un appui émotionnel et physique continuel à la femme tout au long du travail</a:t>
            </a:r>
            <a:r>
              <a:rPr lang="fr-FR" altLang="en-US" sz="2400" dirty="0"/>
              <a:t> </a:t>
            </a:r>
          </a:p>
        </p:txBody>
      </p:sp>
      <p:sp>
        <p:nvSpPr>
          <p:cNvPr id="4" name="Slide Number Placeholder 3"/>
          <p:cNvSpPr>
            <a:spLocks noGrp="1"/>
          </p:cNvSpPr>
          <p:nvPr>
            <p:ph type="sldNum" sz="quarter" idx="4294967295"/>
          </p:nvPr>
        </p:nvSpPr>
        <p:spPr>
          <a:xfrm>
            <a:off x="7010400" y="6356350"/>
            <a:ext cx="2133600" cy="365125"/>
          </a:xfrm>
        </p:spPr>
        <p:txBody>
          <a:bodyPr/>
          <a:lstStyle/>
          <a:p>
            <a:fld id="{050A2345-7825-4DC0-8A1F-1481D5DDEC56}" type="slidenum">
              <a:rPr lang="en-US" altLang="en-US"/>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Soins pendant le 1e stade du travail - Vidéo</a:t>
            </a:r>
          </a:p>
        </p:txBody>
      </p:sp>
      <p:sp>
        <p:nvSpPr>
          <p:cNvPr id="3" name="Content Placeholder 2"/>
          <p:cNvSpPr>
            <a:spLocks noGrp="1"/>
          </p:cNvSpPr>
          <p:nvPr>
            <p:ph idx="1"/>
          </p:nvPr>
        </p:nvSpPr>
        <p:spPr>
          <a:xfrm>
            <a:off x="381000" y="5105400"/>
            <a:ext cx="8229600" cy="990600"/>
          </a:xfrm>
        </p:spPr>
        <p:txBody>
          <a:bodyPr/>
          <a:lstStyle/>
          <a:p>
            <a:pPr marL="0" indent="0">
              <a:buNone/>
            </a:pPr>
            <a:r>
              <a:rPr lang="en-US" sz="2400" dirty="0">
                <a:hlinkClick r:id="rId2"/>
              </a:rPr>
              <a:t>http://globalhealthmedia.org/portfolio-items/soins-a-prodiguer-pendant-laccouchement/?portfolioID=5631</a:t>
            </a:r>
            <a:r>
              <a:rPr lang="en-US" sz="2400" dirty="0"/>
              <a:t> </a:t>
            </a:r>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en-US" altLang="en-US" smtClean="0"/>
              <a:pPr/>
              <a:t>26</a:t>
            </a:fld>
            <a:endParaRPr lang="en-US"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704975"/>
            <a:ext cx="60007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26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p:txBody>
          <a:bodyPr>
            <a:noAutofit/>
          </a:bodyPr>
          <a:lstStyle/>
          <a:p>
            <a:r>
              <a:rPr lang="fr-FR" altLang="en-US" b="1" dirty="0">
                <a:cs typeface="Times New Roman" pitchFamily="18" charset="0"/>
              </a:rPr>
              <a:t>Objectif des soins pendant le travail et l’accouchement</a:t>
            </a:r>
            <a:r>
              <a:rPr lang="en-US" altLang="en-US" b="1" dirty="0"/>
              <a:t> </a:t>
            </a:r>
          </a:p>
        </p:txBody>
      </p:sp>
      <p:sp>
        <p:nvSpPr>
          <p:cNvPr id="33799" name="Rectangle 7"/>
          <p:cNvSpPr>
            <a:spLocks noGrp="1" noChangeArrowheads="1"/>
          </p:cNvSpPr>
          <p:nvPr>
            <p:ph idx="1"/>
          </p:nvPr>
        </p:nvSpPr>
        <p:spPr>
          <a:xfrm>
            <a:off x="457200" y="1600200"/>
            <a:ext cx="8229600" cy="3581399"/>
          </a:xfrm>
        </p:spPr>
        <p:txBody>
          <a:bodyPr/>
          <a:lstStyle/>
          <a:p>
            <a:r>
              <a:rPr lang="fr-FR" altLang="en-US" sz="2800" dirty="0">
                <a:cs typeface="Times New Roman" pitchFamily="18" charset="0"/>
              </a:rPr>
              <a:t>Protéger la vie de la mère et du nouveau-né</a:t>
            </a:r>
          </a:p>
          <a:p>
            <a:r>
              <a:rPr lang="fr-FR" altLang="en-US" sz="2800" dirty="0">
                <a:cs typeface="Times New Roman" pitchFamily="18" charset="0"/>
              </a:rPr>
              <a:t>Surveiller l’évolution du travail normal et appuyer le travail normal a fin de ne pas causer les complications</a:t>
            </a:r>
          </a:p>
          <a:p>
            <a:r>
              <a:rPr lang="fr-FR" altLang="en-US" sz="2800" dirty="0">
                <a:cs typeface="Times New Roman" pitchFamily="18" charset="0"/>
              </a:rPr>
              <a:t>Dépister et traiter les complications à temps</a:t>
            </a:r>
          </a:p>
          <a:p>
            <a:r>
              <a:rPr lang="fr-FR" altLang="en-US" sz="2800" dirty="0">
                <a:cs typeface="Times New Roman" pitchFamily="18" charset="0"/>
              </a:rPr>
              <a:t>Soutenir et répondre aux besoins de la femme, de son partenaire et de la famille pendant le travail</a:t>
            </a:r>
            <a:endParaRPr lang="en-US" altLang="en-US" sz="2800" dirty="0"/>
          </a:p>
        </p:txBody>
      </p:sp>
      <p:sp>
        <p:nvSpPr>
          <p:cNvPr id="4" name="Slide Number Placeholder 3"/>
          <p:cNvSpPr>
            <a:spLocks noGrp="1"/>
          </p:cNvSpPr>
          <p:nvPr>
            <p:ph type="sldNum" sz="quarter" idx="4294967295"/>
          </p:nvPr>
        </p:nvSpPr>
        <p:spPr>
          <a:xfrm>
            <a:off x="7010400" y="6356350"/>
            <a:ext cx="2133600" cy="365125"/>
          </a:xfrm>
        </p:spPr>
        <p:txBody>
          <a:bodyPr/>
          <a:lstStyle/>
          <a:p>
            <a:fld id="{918A3E19-390C-44BB-A9B0-6D208D24D791}" type="slidenum">
              <a:rPr lang="en-US" altLang="en-US"/>
              <a:pPr/>
              <a:t>3</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Communication</a:t>
            </a:r>
          </a:p>
        </p:txBody>
      </p:sp>
      <p:sp>
        <p:nvSpPr>
          <p:cNvPr id="3" name="Content Placeholder 2"/>
          <p:cNvSpPr>
            <a:spLocks noGrp="1"/>
          </p:cNvSpPr>
          <p:nvPr>
            <p:ph idx="1"/>
          </p:nvPr>
        </p:nvSpPr>
        <p:spPr>
          <a:xfrm>
            <a:off x="644434" y="1672046"/>
            <a:ext cx="7661366" cy="4504917"/>
          </a:xfrm>
        </p:spPr>
        <p:txBody>
          <a:bodyPr/>
          <a:lstStyle/>
          <a:p>
            <a:r>
              <a:rPr lang="fr-FR" sz="2400" dirty="0"/>
              <a:t>Expliquer a la patiente tout ce que l’on va faire, lui demander son autorisation et lui faire part des résultats.</a:t>
            </a:r>
          </a:p>
          <a:p>
            <a:r>
              <a:rPr lang="fr-FR" altLang="en-US" sz="2400" dirty="0"/>
              <a:t>Donner à la femme autant d’information et d’explication qu’elle le souhaite</a:t>
            </a:r>
          </a:p>
          <a:p>
            <a:r>
              <a:rPr lang="fr-FR" altLang="en-US" sz="2400" dirty="0"/>
              <a:t>Apporter un soutien empathique tout au long du travail. </a:t>
            </a:r>
            <a:r>
              <a:rPr lang="fr-FR" sz="2400" dirty="0"/>
              <a:t>La complimenter, l’encourager et lui assurer que tout se passe bien.</a:t>
            </a:r>
          </a:p>
          <a:p>
            <a:r>
              <a:rPr lang="fr-FR" sz="2400" dirty="0"/>
              <a:t>Garantir et respecter son intimité pendant les examens et entretiens.</a:t>
            </a:r>
          </a:p>
          <a:p>
            <a:r>
              <a:rPr lang="fr-FR" sz="2400" dirty="0"/>
              <a:t>Respecter sa volonté.</a:t>
            </a:r>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en-US" altLang="en-US" smtClean="0"/>
              <a:pPr/>
              <a:t>4</a:t>
            </a:fld>
            <a:endParaRPr lang="en-US" altLang="en-US"/>
          </a:p>
        </p:txBody>
      </p:sp>
    </p:spTree>
    <p:extLst>
      <p:ext uri="{BB962C8B-B14F-4D97-AF65-F5344CB8AC3E}">
        <p14:creationId xmlns:p14="http://schemas.microsoft.com/office/powerpoint/2010/main" val="12194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fr-FR" altLang="en-US" b="1" dirty="0">
                <a:cs typeface="Times New Roman" pitchFamily="18" charset="0"/>
              </a:rPr>
              <a:t>Accompagnant</a:t>
            </a:r>
            <a:endParaRPr lang="en-US" altLang="en-US" b="1" dirty="0"/>
          </a:p>
        </p:txBody>
      </p:sp>
      <p:sp>
        <p:nvSpPr>
          <p:cNvPr id="138243" name="Rectangle 3"/>
          <p:cNvSpPr>
            <a:spLocks noGrp="1" noChangeArrowheads="1"/>
          </p:cNvSpPr>
          <p:nvPr>
            <p:ph idx="1"/>
          </p:nvPr>
        </p:nvSpPr>
        <p:spPr>
          <a:xfrm>
            <a:off x="381000" y="1295400"/>
            <a:ext cx="8229600" cy="4953000"/>
          </a:xfrm>
        </p:spPr>
        <p:txBody>
          <a:bodyPr/>
          <a:lstStyle/>
          <a:p>
            <a:r>
              <a:rPr lang="fr-FR" altLang="en-US" sz="2400" b="1" dirty="0">
                <a:cs typeface="Times New Roman" pitchFamily="18" charset="0"/>
              </a:rPr>
              <a:t>Ne jamais laisser la femme en travail seule</a:t>
            </a:r>
          </a:p>
          <a:p>
            <a:r>
              <a:rPr lang="fr-FR" altLang="en-US" sz="2400" dirty="0">
                <a:cs typeface="Times New Roman" pitchFamily="18" charset="0"/>
              </a:rPr>
              <a:t>Si possible et souhaité par la femme, faciliter la présence d’un membre de la famille</a:t>
            </a:r>
          </a:p>
          <a:p>
            <a:pPr lvl="1"/>
            <a:r>
              <a:rPr lang="fr-FR" altLang="en-US" sz="2200" dirty="0">
                <a:cs typeface="Times New Roman" pitchFamily="18" charset="0"/>
              </a:rPr>
              <a:t>Le soutien d’un membre de la famille améliore les résultats du travail.</a:t>
            </a:r>
            <a:r>
              <a:rPr lang="en-US" altLang="en-US" sz="2200" dirty="0"/>
              <a:t> </a:t>
            </a:r>
          </a:p>
          <a:p>
            <a:r>
              <a:rPr lang="fr-FR" sz="2400" dirty="0"/>
              <a:t>Indiquer a l’accompagnant ce qu’il ou elle doit faire</a:t>
            </a:r>
          </a:p>
          <a:p>
            <a:r>
              <a:rPr lang="fr-FR" sz="2400" dirty="0"/>
              <a:t>Demander a cette personne d’appeler de l’aide si :</a:t>
            </a:r>
          </a:p>
          <a:p>
            <a:pPr lvl="1"/>
            <a:r>
              <a:rPr lang="fr-FR" sz="2200" dirty="0"/>
              <a:t>la patiente fournit des efforts de poussée avec les contractions ;</a:t>
            </a:r>
          </a:p>
          <a:p>
            <a:pPr lvl="1"/>
            <a:r>
              <a:rPr lang="fr-FR" sz="2200" dirty="0"/>
              <a:t>s’il y a un saignement vaginal ;</a:t>
            </a:r>
          </a:p>
          <a:p>
            <a:pPr lvl="1"/>
            <a:r>
              <a:rPr lang="fr-FR" sz="2200" dirty="0"/>
              <a:t>si les douleurs s’intensifient soudainement ;</a:t>
            </a:r>
          </a:p>
          <a:p>
            <a:pPr lvl="1"/>
            <a:r>
              <a:rPr lang="fr-FR" sz="2200" dirty="0"/>
              <a:t>si elle perd connaissance ou si elle convulse ;</a:t>
            </a:r>
          </a:p>
          <a:p>
            <a:pPr lvl="1"/>
            <a:r>
              <a:rPr lang="it-IT" sz="2200" dirty="0"/>
              <a:t>si un autre probleme se presente.</a:t>
            </a:r>
            <a:endParaRPr lang="en-US" altLang="en-US" sz="2200" dirty="0"/>
          </a:p>
        </p:txBody>
      </p:sp>
      <p:sp>
        <p:nvSpPr>
          <p:cNvPr id="5" name="Slide Number Placeholder 3"/>
          <p:cNvSpPr>
            <a:spLocks noGrp="1"/>
          </p:cNvSpPr>
          <p:nvPr>
            <p:ph type="sldNum" sz="quarter" idx="4294967295"/>
          </p:nvPr>
        </p:nvSpPr>
        <p:spPr>
          <a:xfrm>
            <a:off x="7010400" y="6356350"/>
            <a:ext cx="2133600" cy="365125"/>
          </a:xfrm>
        </p:spPr>
        <p:txBody>
          <a:bodyPr/>
          <a:lstStyle/>
          <a:p>
            <a:fld id="{ED907BFD-1FBA-4030-8AA9-2781206B95AB}" type="slidenum">
              <a:rPr lang="en-US" altLang="en-US"/>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Hygiène</a:t>
            </a:r>
          </a:p>
        </p:txBody>
      </p:sp>
      <p:sp>
        <p:nvSpPr>
          <p:cNvPr id="3" name="Content Placeholder 2"/>
          <p:cNvSpPr>
            <a:spLocks noGrp="1"/>
          </p:cNvSpPr>
          <p:nvPr>
            <p:ph idx="1"/>
          </p:nvPr>
        </p:nvSpPr>
        <p:spPr>
          <a:xfrm>
            <a:off x="644434" y="1672046"/>
            <a:ext cx="7966166" cy="4684304"/>
          </a:xfrm>
        </p:spPr>
        <p:txBody>
          <a:bodyPr/>
          <a:lstStyle/>
          <a:p>
            <a:r>
              <a:rPr lang="fr-FR" sz="2400" dirty="0"/>
              <a:t>Encourager la patiente a prendre un bain ou une douche ou a se laver et a laver ses parties intimes au début du travail.</a:t>
            </a:r>
          </a:p>
          <a:p>
            <a:r>
              <a:rPr lang="fr-FR" sz="2400" dirty="0"/>
              <a:t>Laver la vulve et le périnée avant chaque examen avec de l’eau bouillie et refroidie et une compresse.</a:t>
            </a:r>
          </a:p>
          <a:p>
            <a:r>
              <a:rPr lang="fr-FR" sz="2400" dirty="0"/>
              <a:t>Nettoyer immédiatement toute éclaboussure de liquide organique (sang, liquide amniotique).</a:t>
            </a:r>
          </a:p>
          <a:p>
            <a:r>
              <a:rPr lang="fr-FR" sz="2400" b="1" dirty="0">
                <a:solidFill>
                  <a:srgbClr val="FF0000"/>
                </a:solidFill>
              </a:rPr>
              <a:t>L’OMS recommande de</a:t>
            </a:r>
          </a:p>
          <a:p>
            <a:pPr lvl="1"/>
            <a:r>
              <a:rPr lang="fr-FR" sz="2400" b="1" dirty="0">
                <a:solidFill>
                  <a:srgbClr val="FF0000"/>
                </a:solidFill>
              </a:rPr>
              <a:t>NE PAS raser le pubis</a:t>
            </a:r>
          </a:p>
          <a:p>
            <a:pPr lvl="1"/>
            <a:r>
              <a:rPr lang="fr-FR" sz="2400" b="1" dirty="0">
                <a:solidFill>
                  <a:srgbClr val="FF0000"/>
                </a:solidFill>
              </a:rPr>
              <a:t>NE PAS faire de lavement systématique</a:t>
            </a:r>
          </a:p>
          <a:p>
            <a:pPr lvl="1"/>
            <a:r>
              <a:rPr lang="fr-FR" sz="2400" b="1" dirty="0">
                <a:solidFill>
                  <a:srgbClr val="FF0000"/>
                </a:solidFill>
              </a:rPr>
              <a:t>NE PAS faire la toilette vaginale routinière a la chlorhexidine</a:t>
            </a:r>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en-US" altLang="en-US" smtClean="0"/>
              <a:pPr/>
              <a:t>6</a:t>
            </a:fld>
            <a:endParaRPr lang="en-US" altLang="en-US"/>
          </a:p>
        </p:txBody>
      </p:sp>
    </p:spTree>
    <p:extLst>
      <p:ext uri="{BB962C8B-B14F-4D97-AF65-F5344CB8AC3E}">
        <p14:creationId xmlns:p14="http://schemas.microsoft.com/office/powerpoint/2010/main" val="3511504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fr-FR" b="1" dirty="0"/>
              <a:t>Soulagement de la douleur et de la gêne</a:t>
            </a:r>
            <a:endParaRPr lang="en-US" altLang="en-US" b="1" dirty="0"/>
          </a:p>
        </p:txBody>
      </p:sp>
      <p:sp>
        <p:nvSpPr>
          <p:cNvPr id="116739" name="Rectangle 3"/>
          <p:cNvSpPr>
            <a:spLocks noGrp="1" noChangeArrowheads="1"/>
          </p:cNvSpPr>
          <p:nvPr>
            <p:ph idx="1"/>
          </p:nvPr>
        </p:nvSpPr>
        <p:spPr>
          <a:xfrm>
            <a:off x="644434" y="1447800"/>
            <a:ext cx="7432766" cy="4504917"/>
          </a:xfrm>
        </p:spPr>
        <p:txBody>
          <a:bodyPr/>
          <a:lstStyle/>
          <a:p>
            <a:r>
              <a:rPr lang="fr-FR" altLang="en-US" sz="2400" dirty="0">
                <a:cs typeface="Times New Roman" pitchFamily="18" charset="0"/>
              </a:rPr>
              <a:t>Utiliser des méthodes non invasives, non pharmacologiques de soulagement de la douleur pendant le travail (massage, techniques de relaxation,  techniques respiratoires, bains, etc.)</a:t>
            </a:r>
          </a:p>
          <a:p>
            <a:r>
              <a:rPr lang="fr-FR" sz="2400" dirty="0"/>
              <a:t>Suggérer a la patiente de changer de position.</a:t>
            </a:r>
          </a:p>
          <a:p>
            <a:r>
              <a:rPr lang="fr-FR" sz="2400" dirty="0"/>
              <a:t>L’encourager à bouger, à sa convenance.</a:t>
            </a:r>
          </a:p>
          <a:p>
            <a:r>
              <a:rPr lang="fr-FR" sz="2400" b="1" dirty="0">
                <a:solidFill>
                  <a:srgbClr val="FF0000"/>
                </a:solidFill>
              </a:rPr>
              <a:t>Si la femme est en détresse ou anxieuse, il faut rechercher la cause.</a:t>
            </a:r>
          </a:p>
          <a:p>
            <a:r>
              <a:rPr lang="fr-FR" sz="2400" b="1" dirty="0">
                <a:solidFill>
                  <a:srgbClr val="FF0000"/>
                </a:solidFill>
              </a:rPr>
              <a:t>Si la douleur est constante (si elle persiste entre les contractions) et très intense, ou si elle apparaît subitement dès le début du travail, en rechercher la cause.</a:t>
            </a:r>
            <a:endParaRPr lang="fr-FR" altLang="en-US" sz="2400" b="1" dirty="0">
              <a:solidFill>
                <a:srgbClr val="FF0000"/>
              </a:solidFill>
              <a:cs typeface="Times New Roman" pitchFamily="18" charset="0"/>
            </a:endParaRPr>
          </a:p>
        </p:txBody>
      </p:sp>
      <p:sp>
        <p:nvSpPr>
          <p:cNvPr id="5" name="Slide Number Placeholder 3"/>
          <p:cNvSpPr>
            <a:spLocks noGrp="1"/>
          </p:cNvSpPr>
          <p:nvPr>
            <p:ph type="sldNum" sz="quarter" idx="4294967295"/>
          </p:nvPr>
        </p:nvSpPr>
        <p:spPr>
          <a:xfrm>
            <a:off x="7010400" y="6356350"/>
            <a:ext cx="2133600" cy="365125"/>
          </a:xfrm>
        </p:spPr>
        <p:txBody>
          <a:bodyPr/>
          <a:lstStyle/>
          <a:p>
            <a:fld id="{10871DFC-4E1A-4F74-A332-D3BC0E237EC9}" type="slidenum">
              <a:rPr lang="en-US" altLang="en-US"/>
              <a:pPr/>
              <a:t>7</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Nutrition</a:t>
            </a:r>
          </a:p>
        </p:txBody>
      </p:sp>
      <p:sp>
        <p:nvSpPr>
          <p:cNvPr id="3" name="Content Placeholder 2"/>
          <p:cNvSpPr>
            <a:spLocks noGrp="1"/>
          </p:cNvSpPr>
          <p:nvPr>
            <p:ph idx="1"/>
          </p:nvPr>
        </p:nvSpPr>
        <p:spPr>
          <a:xfrm>
            <a:off x="457200" y="1981200"/>
            <a:ext cx="8229600" cy="3352800"/>
          </a:xfrm>
        </p:spPr>
        <p:txBody>
          <a:bodyPr/>
          <a:lstStyle/>
          <a:p>
            <a:r>
              <a:rPr lang="fr-FR" sz="2800" dirty="0"/>
              <a:t>Encourager la patiente a manger et a boire a sa convenance tout au long du travail.</a:t>
            </a:r>
          </a:p>
          <a:p>
            <a:r>
              <a:rPr lang="fr-FR" sz="2800" dirty="0"/>
              <a:t>Les boissons énergétiques sont importantes, même en fin de travail.</a:t>
            </a:r>
          </a:p>
          <a:p>
            <a:r>
              <a:rPr lang="fr-FR" sz="2800" dirty="0"/>
              <a:t>Si la patiente est visiblement très amaigrie ou si elle se fatigue pendant la travail, veiller a ce qu’elle mange.</a:t>
            </a:r>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fr-FR" altLang="en-US" smtClean="0"/>
              <a:pPr/>
              <a:t>8</a:t>
            </a:fld>
            <a:endParaRPr lang="fr-FR" altLang="en-US" dirty="0"/>
          </a:p>
        </p:txBody>
      </p:sp>
    </p:spTree>
    <p:extLst>
      <p:ext uri="{BB962C8B-B14F-4D97-AF65-F5344CB8AC3E}">
        <p14:creationId xmlns:p14="http://schemas.microsoft.com/office/powerpoint/2010/main" val="141993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Miction</a:t>
            </a:r>
          </a:p>
        </p:txBody>
      </p:sp>
      <p:sp>
        <p:nvSpPr>
          <p:cNvPr id="3" name="Content Placeholder 2"/>
          <p:cNvSpPr>
            <a:spLocks noGrp="1"/>
          </p:cNvSpPr>
          <p:nvPr>
            <p:ph idx="1"/>
          </p:nvPr>
        </p:nvSpPr>
        <p:spPr>
          <a:xfrm>
            <a:off x="464634" y="2209800"/>
            <a:ext cx="8229600" cy="2819400"/>
          </a:xfrm>
        </p:spPr>
        <p:txBody>
          <a:bodyPr/>
          <a:lstStyle/>
          <a:p>
            <a:r>
              <a:rPr lang="fr-FR" sz="2800" dirty="0"/>
              <a:t>L’encourager à uriner fréquemment. </a:t>
            </a:r>
          </a:p>
          <a:p>
            <a:r>
              <a:rPr lang="fr-FR" sz="2800" dirty="0"/>
              <a:t>Lui rappeler de le faire toutes les deux heures.</a:t>
            </a:r>
          </a:p>
          <a:p>
            <a:r>
              <a:rPr lang="fr-FR" altLang="en-US" sz="2800" dirty="0"/>
              <a:t>Recourir au sondage vésicale </a:t>
            </a:r>
            <a:r>
              <a:rPr lang="fr-FR" altLang="en-US" sz="2800" b="1" dirty="0"/>
              <a:t>seulement</a:t>
            </a:r>
            <a:r>
              <a:rPr lang="fr-FR" altLang="en-US" sz="2800" dirty="0"/>
              <a:t> si la vessie est pleine et que la femme n’arrive pas a uriner.</a:t>
            </a:r>
          </a:p>
          <a:p>
            <a:endParaRPr lang="fr-FR" altLang="en-US" sz="2800" dirty="0"/>
          </a:p>
          <a:p>
            <a:endParaRPr lang="en-US" sz="2400" dirty="0"/>
          </a:p>
        </p:txBody>
      </p:sp>
      <p:sp>
        <p:nvSpPr>
          <p:cNvPr id="4" name="Slide Number Placeholder 3"/>
          <p:cNvSpPr>
            <a:spLocks noGrp="1"/>
          </p:cNvSpPr>
          <p:nvPr>
            <p:ph type="sldNum" sz="quarter" idx="4294967295"/>
          </p:nvPr>
        </p:nvSpPr>
        <p:spPr>
          <a:xfrm>
            <a:off x="7010400" y="6356350"/>
            <a:ext cx="2133600" cy="365125"/>
          </a:xfrm>
        </p:spPr>
        <p:txBody>
          <a:bodyPr/>
          <a:lstStyle/>
          <a:p>
            <a:fld id="{7FE3F059-0C5A-49C8-BF8C-C8608024DD1B}" type="slidenum">
              <a:rPr lang="en-US" altLang="en-US" smtClean="0"/>
              <a:pPr/>
              <a:t>9</a:t>
            </a:fld>
            <a:endParaRPr lang="en-US" altLang="en-US"/>
          </a:p>
        </p:txBody>
      </p:sp>
    </p:spTree>
    <p:extLst>
      <p:ext uri="{BB962C8B-B14F-4D97-AF65-F5344CB8AC3E}">
        <p14:creationId xmlns:p14="http://schemas.microsoft.com/office/powerpoint/2010/main" val="3812281177"/>
      </p:ext>
    </p:extLst>
  </p:cSld>
  <p:clrMapOvr>
    <a:masterClrMapping/>
  </p:clrMapOvr>
</p:sld>
</file>

<file path=ppt/theme/theme1.xml><?xml version="1.0" encoding="utf-8"?>
<a:theme xmlns:a="http://schemas.openxmlformats.org/drawingml/2006/main" name="MCSP_PowerPoint">
  <a:themeElements>
    <a:clrScheme name="MCSP">
      <a:dk1>
        <a:srgbClr val="000000"/>
      </a:dk1>
      <a:lt1>
        <a:srgbClr val="777777"/>
      </a:lt1>
      <a:dk2>
        <a:srgbClr val="002A6C"/>
      </a:dk2>
      <a:lt2>
        <a:srgbClr val="9DBFE5"/>
      </a:lt2>
      <a:accent1>
        <a:srgbClr val="CA535C"/>
      </a:accent1>
      <a:accent2>
        <a:srgbClr val="FAC684"/>
      </a:accent2>
      <a:accent3>
        <a:srgbClr val="D5B4E4"/>
      </a:accent3>
      <a:accent4>
        <a:srgbClr val="002A6C"/>
      </a:accent4>
      <a:accent5>
        <a:srgbClr val="9DBFE5"/>
      </a:accent5>
      <a:accent6>
        <a:srgbClr val="CA535C"/>
      </a:accent6>
      <a:hlink>
        <a:srgbClr val="777777"/>
      </a:hlink>
      <a:folHlink>
        <a:srgbClr val="FAC68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PS_PowerPoint_Template [Read-Only]" id="{B58D1E27-2DEB-4557-9BF1-41BFB293ADDD}" vid="{2D3C5F4A-FD82-47F1-A5FE-AEF3A3D978B5}"/>
    </a:ext>
  </a:extLst>
</a:theme>
</file>

<file path=ppt/theme/theme2.xml><?xml version="1.0" encoding="utf-8"?>
<a:theme xmlns:a="http://schemas.openxmlformats.org/drawingml/2006/main" name="1_Office Theme">
  <a:themeElements>
    <a:clrScheme name="MCSP Colors B">
      <a:dk1>
        <a:srgbClr val="000000"/>
      </a:dk1>
      <a:lt1>
        <a:srgbClr val="777777"/>
      </a:lt1>
      <a:dk2>
        <a:srgbClr val="002A6C"/>
      </a:dk2>
      <a:lt2>
        <a:srgbClr val="9DBFE5"/>
      </a:lt2>
      <a:accent1>
        <a:srgbClr val="367A52"/>
      </a:accent1>
      <a:accent2>
        <a:srgbClr val="0090B6"/>
      </a:accent2>
      <a:accent3>
        <a:srgbClr val="914E71"/>
      </a:accent3>
      <a:accent4>
        <a:srgbClr val="79578F"/>
      </a:accent4>
      <a:accent5>
        <a:srgbClr val="D5B4E4"/>
      </a:accent5>
      <a:accent6>
        <a:srgbClr val="667B8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PS_PowerPoint_Template [Read-Only]" id="{B58D1E27-2DEB-4557-9BF1-41BFB293ADDD}" vid="{391D8734-B467-4542-BC34-5B5C5FCA3996}"/>
    </a:ext>
  </a:extLst>
</a:theme>
</file>

<file path=ppt/theme/theme3.xml><?xml version="1.0" encoding="utf-8"?>
<a:theme xmlns:a="http://schemas.openxmlformats.org/drawingml/2006/main" name="Jhpiego Theme">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ego Template-regular.potx [Read-Only]" id="{6A2F19CA-C1A5-4076-91C8-770BAAA0F9D4}" vid="{E5BAFBEE-2E6A-42EB-B5CD-2361329ABFD1}"/>
    </a:ext>
  </a:extLst>
</a:theme>
</file>

<file path=ppt/theme/theme4.xml><?xml version="1.0" encoding="utf-8"?>
<a:theme xmlns:a="http://schemas.openxmlformats.org/drawingml/2006/main" name="Theme with Subtitles">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00AA88"/>
      </a:accent4>
      <a:accent5>
        <a:srgbClr val="DBC637"/>
      </a:accent5>
      <a:accent6>
        <a:srgbClr val="B19E33"/>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ego Template-regular.potx [Read-Only]" id="{6A2F19CA-C1A5-4076-91C8-770BAAA0F9D4}" vid="{0BDBB11E-B26C-40A0-ACC9-29E21F29E001}"/>
    </a:ext>
  </a:extLst>
</a:theme>
</file>

<file path=ppt/theme/theme5.xml><?xml version="1.0" encoding="utf-8"?>
<a:theme xmlns:a="http://schemas.openxmlformats.org/drawingml/2006/main" name="Jhpiego Theme Option 2">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ego Template-regular.potx [Read-Only]" id="{6A2F19CA-C1A5-4076-91C8-770BAAA0F9D4}" vid="{63BB0184-43DB-49CE-BE70-BD5E685455A7}"/>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6DAD0C6176114F9422F9C2FDB3E21D" ma:contentTypeVersion="9" ma:contentTypeDescription="Create a new document." ma:contentTypeScope="" ma:versionID="84c9a12d07db3ac166c7a7e1cf7afdfe">
  <xsd:schema xmlns:xsd="http://www.w3.org/2001/XMLSchema" xmlns:xs="http://www.w3.org/2001/XMLSchema" xmlns:p="http://schemas.microsoft.com/office/2006/metadata/properties" xmlns:ns2="afaa8723-05d4-4ee6-a7a0-4a46b7bbe821" xmlns:ns3="1aabb8e1-f060-4947-840d-a4e891b5b0cc" targetNamespace="http://schemas.microsoft.com/office/2006/metadata/properties" ma:root="true" ma:fieldsID="28ea6b380d51abe451f7eac3d536aa30" ns2:_="" ns3:_="">
    <xsd:import namespace="afaa8723-05d4-4ee6-a7a0-4a46b7bbe821"/>
    <xsd:import namespace="1aabb8e1-f060-4947-840d-a4e891b5b0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a8723-05d4-4ee6-a7a0-4a46b7bbe8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bb8e1-f060-4947-840d-a4e891b5b0c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76B1D2-3A75-4570-A5FB-E6321DF5D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aa8723-05d4-4ee6-a7a0-4a46b7bbe821"/>
    <ds:schemaRef ds:uri="1aabb8e1-f060-4947-840d-a4e891b5b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397031-D1C2-475D-AADD-4B7980FC576D}">
  <ds:schemaRefs>
    <ds:schemaRef ds:uri="http://www.w3.org/XML/1998/namespace"/>
    <ds:schemaRef ds:uri="http://schemas.openxmlformats.org/package/2006/metadata/core-properties"/>
    <ds:schemaRef ds:uri="http://purl.org/dc/terms/"/>
    <ds:schemaRef ds:uri="http://purl.org/dc/elements/1.1/"/>
    <ds:schemaRef ds:uri="http://schemas.microsoft.com/office/2006/documentManagement/types"/>
    <ds:schemaRef ds:uri="afaa8723-05d4-4ee6-a7a0-4a46b7bbe821"/>
    <ds:schemaRef ds:uri="http://purl.org/dc/dcmitype/"/>
    <ds:schemaRef ds:uri="http://schemas.microsoft.com/office/infopath/2007/PartnerControls"/>
    <ds:schemaRef ds:uri="1aabb8e1-f060-4947-840d-a4e891b5b0cc"/>
    <ds:schemaRef ds:uri="http://schemas.microsoft.com/office/2006/metadata/properties"/>
  </ds:schemaRefs>
</ds:datastoreItem>
</file>

<file path=customXml/itemProps3.xml><?xml version="1.0" encoding="utf-8"?>
<ds:datastoreItem xmlns:ds="http://schemas.openxmlformats.org/officeDocument/2006/customXml" ds:itemID="{67715850-467C-4A80-A132-68EE595918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MCSP_PowerPoint_Template</Template>
  <TotalTime>619</TotalTime>
  <Pages>0</Pages>
  <Words>1677</Words>
  <Application>Microsoft Office PowerPoint</Application>
  <PresentationFormat>Affichage à l'écran (4:3)</PresentationFormat>
  <Paragraphs>182</Paragraphs>
  <Slides>26</Slides>
  <Notes>10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26</vt:i4>
      </vt:variant>
    </vt:vector>
  </HeadingPairs>
  <TitlesOfParts>
    <vt:vector size="35" baseType="lpstr">
      <vt:lpstr>Arial</vt:lpstr>
      <vt:lpstr>Calibri</vt:lpstr>
      <vt:lpstr>Gill Sans MT</vt:lpstr>
      <vt:lpstr>Times New Roman</vt:lpstr>
      <vt:lpstr>MCSP_PowerPoint</vt:lpstr>
      <vt:lpstr>1_Office Theme</vt:lpstr>
      <vt:lpstr>Jhpiego Theme</vt:lpstr>
      <vt:lpstr>Theme with Subtitles</vt:lpstr>
      <vt:lpstr>Jhpiego Theme Option 2</vt:lpstr>
      <vt:lpstr>Session 5a:  Soins pendant le premier stade du travail</vt:lpstr>
      <vt:lpstr>Objectifs de la séance </vt:lpstr>
      <vt:lpstr>Objectif des soins pendant le travail et l’accouchement </vt:lpstr>
      <vt:lpstr>Communication</vt:lpstr>
      <vt:lpstr>Accompagnant</vt:lpstr>
      <vt:lpstr>Hygiène</vt:lpstr>
      <vt:lpstr>Soulagement de la douleur et de la gêne</vt:lpstr>
      <vt:lpstr>Nutrition</vt:lpstr>
      <vt:lpstr>Miction</vt:lpstr>
      <vt:lpstr>PTME du VIH</vt:lpstr>
      <vt:lpstr>Pour toutes femme en travail (phase de latence):  Planification familiale et allaitement du nouveau-né</vt:lpstr>
      <vt:lpstr>Position lors du travail</vt:lpstr>
      <vt:lpstr>Présentation PowerPoint</vt:lpstr>
      <vt:lpstr>Antibiothérapie</vt:lpstr>
      <vt:lpstr>Antibiotiques prophylactiques  </vt:lpstr>
      <vt:lpstr>Pratiques nuisibles </vt:lpstr>
      <vt:lpstr>Pratiques qui ne sont PAS recommandées </vt:lpstr>
      <vt:lpstr>Pratiques utilisées pour des indications cliniques spécifiques </vt:lpstr>
      <vt:lpstr>Surveillance pendant le premier stade</vt:lpstr>
      <vt:lpstr>Surveillance pendant la phase de latence</vt:lpstr>
      <vt:lpstr>Surveillance pendant la phase active</vt:lpstr>
      <vt:lpstr>Eléments indiquant un déroulement favorable du premier stade du travail</vt:lpstr>
      <vt:lpstr>Eléments indiquant un déroulement défavorable du premier stade du travail</vt:lpstr>
      <vt:lpstr>Passer la Vidéo sur l’Accouchement et Faire la Démonstration / Démonstration de retour – Evaluation initiale</vt:lpstr>
      <vt:lpstr>Meilleures pratiques pendant le travail: Conclusion</vt:lpstr>
      <vt:lpstr>Soins pendant le 1e stade du travail - Vidéo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in Management of  Cervical Cancer</dc:title>
  <dc:creator>Jane Sumergrade</dc:creator>
  <cp:lastModifiedBy>HP</cp:lastModifiedBy>
  <cp:revision>237</cp:revision>
  <cp:lastPrinted>2000-04-21T15:32:06Z</cp:lastPrinted>
  <dcterms:created xsi:type="dcterms:W3CDTF">1996-09-17T14:39:24Z</dcterms:created>
  <dcterms:modified xsi:type="dcterms:W3CDTF">2024-02-05T10:13:45Z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0x010100376DAD0C6176114F9422F9C2FDB3E21D</vt:lpwstr>
  </property>
</Properties>
</file>