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49" r:id="rId3"/>
    <p:sldMasterId id="2147483650" r:id="rId4"/>
    <p:sldMasterId id="2147483651" r:id="rId5"/>
    <p:sldMasterId id="2147483652" r:id="rId6"/>
    <p:sldMasterId id="2147483653" r:id="rId7"/>
    <p:sldMasterId id="2147483654" r:id="rId8"/>
  </p:sldMasterIdLst>
  <p:notesMasterIdLst>
    <p:notesMasterId r:id="rId22"/>
  </p:notesMasterIdLst>
  <p:handoutMasterIdLst>
    <p:handoutMasterId r:id="rId23"/>
  </p:handoutMasterIdLst>
  <p:sldIdLst>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1056">
          <p15:clr>
            <a:srgbClr val="A4A3A4"/>
          </p15:clr>
        </p15:guide>
        <p15:guide id="2" orient="horz" pos="576">
          <p15:clr>
            <a:srgbClr val="A4A3A4"/>
          </p15:clr>
        </p15:guide>
        <p15:guide id="3" orient="horz" pos="1152">
          <p15:clr>
            <a:srgbClr val="A4A3A4"/>
          </p15:clr>
        </p15:guide>
        <p15:guide id="4" orient="horz" pos="2448">
          <p15:clr>
            <a:srgbClr val="A4A3A4"/>
          </p15:clr>
        </p15:guide>
        <p15:guide id="5" pos="1008">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7E72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4" autoAdjust="0"/>
    <p:restoredTop sz="80639" autoAdjust="0"/>
  </p:normalViewPr>
  <p:slideViewPr>
    <p:cSldViewPr>
      <p:cViewPr varScale="1">
        <p:scale>
          <a:sx n="66" d="100"/>
          <a:sy n="66" d="100"/>
        </p:scale>
        <p:origin x="1891" y="58"/>
      </p:cViewPr>
      <p:guideLst>
        <p:guide orient="horz" pos="1056"/>
        <p:guide orient="horz" pos="576"/>
        <p:guide orient="horz" pos="1152"/>
        <p:guide orient="horz" pos="2448"/>
        <p:guide pos="10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6204"/>
    </p:cViewPr>
  </p:sorterViewPr>
  <p:notesViewPr>
    <p:cSldViewPr>
      <p:cViewPr>
        <p:scale>
          <a:sx n="100" d="100"/>
          <a:sy n="100" d="100"/>
        </p:scale>
        <p:origin x="-684" y="253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7.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slideMaster" Target="slideMasters/slideMaster2.xml"/><Relationship Id="rId21" Type="http://schemas.openxmlformats.org/officeDocument/2006/relationships/slide" Target="slides/slide13.xml"/><Relationship Id="rId7" Type="http://schemas.openxmlformats.org/officeDocument/2006/relationships/slideMaster" Target="slideMasters/slideMaster6.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4.xml"/><Relationship Id="rId15" Type="http://schemas.openxmlformats.org/officeDocument/2006/relationships/slide" Target="slides/slide7.xml"/><Relationship Id="rId23"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3.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958" name="Rectangle 4"/>
          <p:cNvSpPr>
            <a:spLocks noGrp="1" noChangeArrowheads="1"/>
          </p:cNvSpPr>
          <p:nvPr>
            <p:ph type="ftr" sz="quarter" idx="2"/>
          </p:nvPr>
        </p:nvSpPr>
        <p:spPr bwMode="auto">
          <a:xfrm>
            <a:off x="0" y="8831263"/>
            <a:ext cx="68580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000" b="1" i="1">
                <a:latin typeface="Times New Roman" pitchFamily="18" charset="0"/>
              </a:defRPr>
            </a:lvl1pPr>
          </a:lstStyle>
          <a:p>
            <a:r>
              <a:rPr lang="en-US" dirty="0"/>
              <a:t>Infection Prevention Learning Resource Package	 	                          Introduction to Infection Prevention - </a:t>
            </a:r>
            <a:fld id="{26D15B4A-4002-4A67-A282-ADC09A7CF74F}" type="slidenum">
              <a:rPr lang="en-US"/>
              <a:t>‹N°›</a:t>
            </a:fld>
            <a:endParaRPr lang="en-US" sz="1200" dirty="0">
              <a:solidFill>
                <a:srgbClr val="003399"/>
              </a:solidFill>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95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1">
                <a:solidFill>
                  <a:srgbClr val="003399"/>
                </a:solidFill>
                <a:latin typeface="Arial" charset="0"/>
              </a:defRPr>
            </a:lvl1pPr>
          </a:lstStyle>
          <a:p>
            <a:endParaRPr lang="en-US" dirty="0"/>
          </a:p>
        </p:txBody>
      </p:sp>
      <p:sp>
        <p:nvSpPr>
          <p:cNvPr id="1048953"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1">
                <a:solidFill>
                  <a:srgbClr val="003399"/>
                </a:solidFill>
                <a:latin typeface="Arial" charset="0"/>
              </a:defRPr>
            </a:lvl1pPr>
          </a:lstStyle>
          <a:p>
            <a:endParaRPr lang="en-US" dirty="0"/>
          </a:p>
        </p:txBody>
      </p:sp>
      <p:sp>
        <p:nvSpPr>
          <p:cNvPr id="104895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048955"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48956"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1">
                <a:solidFill>
                  <a:srgbClr val="003399"/>
                </a:solidFill>
                <a:latin typeface="Arial" charset="0"/>
              </a:defRPr>
            </a:lvl1pPr>
          </a:lstStyle>
          <a:p>
            <a:endParaRPr lang="en-US" dirty="0"/>
          </a:p>
        </p:txBody>
      </p:sp>
      <p:sp>
        <p:nvSpPr>
          <p:cNvPr id="1048957"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1">
                <a:solidFill>
                  <a:srgbClr val="003399"/>
                </a:solidFill>
                <a:latin typeface="Arial" charset="0"/>
              </a:defRPr>
            </a:lvl1pPr>
          </a:lstStyle>
          <a:p>
            <a:fld id="{D0B17AC8-8361-4EC2-972D-A3AF819BF1FC}" type="slidenum">
              <a:rPr lang="en-US"/>
              <a:t>‹N°›</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Slide Image Placeholder 1"/>
          <p:cNvSpPr>
            <a:spLocks noGrp="1" noRot="1" noChangeAspect="1"/>
          </p:cNvSpPr>
          <p:nvPr>
            <p:ph type="sldImg"/>
          </p:nvPr>
        </p:nvSpPr>
        <p:spPr/>
      </p:sp>
      <p:sp>
        <p:nvSpPr>
          <p:cNvPr id="1048597" name="Notes Placeholder 2"/>
          <p:cNvSpPr>
            <a:spLocks noGrp="1"/>
          </p:cNvSpPr>
          <p:nvPr>
            <p:ph type="body" idx="1"/>
          </p:nvPr>
        </p:nvSpPr>
        <p:spPr/>
        <p:txBody>
          <a:bodyPr/>
          <a:lstStyle/>
          <a:p>
            <a:endParaRPr lang="en-US"/>
          </a:p>
        </p:txBody>
      </p:sp>
      <p:sp>
        <p:nvSpPr>
          <p:cNvPr id="1048598" name="Slide Number Placeholder 3"/>
          <p:cNvSpPr>
            <a:spLocks noGrp="1"/>
          </p:cNvSpPr>
          <p:nvPr>
            <p:ph type="sldNum" sz="quarter" idx="10"/>
          </p:nvPr>
        </p:nvSpPr>
        <p:spPr/>
        <p:txBody>
          <a:bodyPr/>
          <a:lstStyle/>
          <a:p>
            <a:fld id="{D0B17AC8-8361-4EC2-972D-A3AF819BF1FC}" type="slidenum">
              <a:rPr lang="en-US" smtClean="0"/>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Slide Image Placeholder 1"/>
          <p:cNvSpPr>
            <a:spLocks noGrp="1" noRot="1" noChangeAspect="1"/>
          </p:cNvSpPr>
          <p:nvPr>
            <p:ph type="sldImg"/>
          </p:nvPr>
        </p:nvSpPr>
        <p:spPr/>
      </p:sp>
      <p:sp>
        <p:nvSpPr>
          <p:cNvPr id="1048606" name="Notes Placeholder 2"/>
          <p:cNvSpPr>
            <a:spLocks noGrp="1"/>
          </p:cNvSpPr>
          <p:nvPr>
            <p:ph type="body" idx="1"/>
          </p:nvPr>
        </p:nvSpPr>
        <p:spPr/>
        <p:txBody>
          <a:bodyPr/>
          <a:lstStyle/>
          <a:p>
            <a:r>
              <a:rPr lang="fr-FR" dirty="0"/>
              <a:t>La période périnatale est d’une importance capitale pour la femme et sa famille dans beaucoup de cultures. </a:t>
            </a:r>
          </a:p>
          <a:p>
            <a:r>
              <a:rPr lang="fr-FR" dirty="0"/>
              <a:t>L’interaction entre la femme enceinte/sa famille et le prestataire/centre de santé n’assure pas seulement  la prévention de la morbidité et de la mortalité (maternité à moindre risque) mais doit «  englober la question du respect des droits civils fondamentaux des femmes et, notamment, le respect de leur autonomie, de leur dignité, de leurs sentiments, de leurs choix et de leurs préférences, incluant leur choix des personnes qui les accompagneront pendant ces événements importants ».</a:t>
            </a:r>
            <a:endParaRPr lang="en-US" dirty="0"/>
          </a:p>
          <a:p>
            <a:endParaRPr lang="en-US" dirty="0"/>
          </a:p>
        </p:txBody>
      </p:sp>
      <p:sp>
        <p:nvSpPr>
          <p:cNvPr id="1048607" name="Slide Number Placeholder 3"/>
          <p:cNvSpPr>
            <a:spLocks noGrp="1"/>
          </p:cNvSpPr>
          <p:nvPr>
            <p:ph type="sldNum" sz="quarter" idx="10"/>
          </p:nvPr>
        </p:nvSpPr>
        <p:spPr/>
        <p:txBody>
          <a:bodyPr/>
          <a:lstStyle/>
          <a:p>
            <a:fld id="{D0B17AC8-8361-4EC2-972D-A3AF819BF1FC}" type="slidenum">
              <a:rPr lang="en-US" smtClean="0"/>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Slide Image Placeholder 1"/>
          <p:cNvSpPr>
            <a:spLocks noGrp="1" noRot="1" noChangeAspect="1"/>
          </p:cNvSpPr>
          <p:nvPr>
            <p:ph type="sldImg"/>
          </p:nvPr>
        </p:nvSpPr>
        <p:spPr/>
      </p:sp>
      <p:sp>
        <p:nvSpPr>
          <p:cNvPr id="1048612" name="Notes Placeholder 2"/>
          <p:cNvSpPr>
            <a:spLocks noGrp="1"/>
          </p:cNvSpPr>
          <p:nvPr>
            <p:ph type="body" idx="1"/>
          </p:nvPr>
        </p:nvSpPr>
        <p:spPr/>
        <p:txBody>
          <a:bodyPr/>
          <a:lstStyle/>
          <a:p>
            <a:r>
              <a:rPr lang="en-US" dirty="0"/>
              <a:t>1</a:t>
            </a:r>
            <a:r>
              <a:rPr lang="en-US" baseline="0" dirty="0"/>
              <a:t> = F</a:t>
            </a:r>
          </a:p>
          <a:p>
            <a:r>
              <a:rPr lang="en-US" baseline="0" dirty="0"/>
              <a:t>2 = V</a:t>
            </a:r>
            <a:endParaRPr lang="en-US" dirty="0"/>
          </a:p>
        </p:txBody>
      </p:sp>
      <p:sp>
        <p:nvSpPr>
          <p:cNvPr id="1048613" name="Slide Number Placeholder 3"/>
          <p:cNvSpPr>
            <a:spLocks noGrp="1"/>
          </p:cNvSpPr>
          <p:nvPr>
            <p:ph type="sldNum" sz="quarter" idx="10"/>
          </p:nvPr>
        </p:nvSpPr>
        <p:spPr/>
        <p:txBody>
          <a:bodyPr/>
          <a:lstStyle/>
          <a:p>
            <a:fld id="{D0B17AC8-8361-4EC2-972D-A3AF819BF1FC}" type="slidenum">
              <a:rPr lang="en-US" smtClean="0"/>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Slide Image Placeholder 1"/>
          <p:cNvSpPr>
            <a:spLocks noGrp="1" noRot="1" noChangeAspect="1"/>
          </p:cNvSpPr>
          <p:nvPr>
            <p:ph type="sldImg"/>
          </p:nvPr>
        </p:nvSpPr>
        <p:spPr/>
      </p:sp>
      <p:sp>
        <p:nvSpPr>
          <p:cNvPr id="1048627" name="Notes Placeholder 2"/>
          <p:cNvSpPr>
            <a:spLocks noGrp="1"/>
          </p:cNvSpPr>
          <p:nvPr>
            <p:ph type="body" idx="1"/>
          </p:nvPr>
        </p:nvSpPr>
        <p:spPr/>
        <p:txBody>
          <a:bodyPr/>
          <a:lstStyle/>
          <a:p>
            <a:r>
              <a:rPr lang="fr-FR" noProof="0" dirty="0"/>
              <a:t>Coercition = forcer</a:t>
            </a:r>
            <a:r>
              <a:rPr lang="fr-FR" baseline="0" noProof="0" dirty="0"/>
              <a:t> implicitement ou directement le choix d’une patiente</a:t>
            </a:r>
            <a:endParaRPr lang="fr-FR" noProof="0" dirty="0"/>
          </a:p>
        </p:txBody>
      </p:sp>
      <p:sp>
        <p:nvSpPr>
          <p:cNvPr id="1048628" name="Slide Number Placeholder 3"/>
          <p:cNvSpPr>
            <a:spLocks noGrp="1"/>
          </p:cNvSpPr>
          <p:nvPr>
            <p:ph type="sldNum" sz="quarter" idx="10"/>
          </p:nvPr>
        </p:nvSpPr>
        <p:spPr/>
        <p:txBody>
          <a:bodyPr/>
          <a:lstStyle/>
          <a:p>
            <a:fld id="{D0B17AC8-8361-4EC2-972D-A3AF819BF1FC}" type="slidenum">
              <a:rPr lang="en-US" smtClean="0"/>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3" name="Slide Image Placeholder 1"/>
          <p:cNvSpPr>
            <a:spLocks noGrp="1" noRot="1" noChangeAspect="1"/>
          </p:cNvSpPr>
          <p:nvPr>
            <p:ph type="sldImg"/>
          </p:nvPr>
        </p:nvSpPr>
        <p:spPr/>
      </p:sp>
      <p:sp>
        <p:nvSpPr>
          <p:cNvPr id="1048634" name="Notes Placeholder 2"/>
          <p:cNvSpPr>
            <a:spLocks noGrp="1"/>
          </p:cNvSpPr>
          <p:nvPr>
            <p:ph type="body" idx="1"/>
          </p:nvPr>
        </p:nvSpPr>
        <p:spPr/>
        <p:txBody>
          <a:bodyPr/>
          <a:lstStyle/>
          <a:p>
            <a:endParaRPr lang="fr-FR" dirty="0"/>
          </a:p>
        </p:txBody>
      </p:sp>
      <p:sp>
        <p:nvSpPr>
          <p:cNvPr id="1048635" name="Slide Number Placeholder 3"/>
          <p:cNvSpPr>
            <a:spLocks noGrp="1"/>
          </p:cNvSpPr>
          <p:nvPr>
            <p:ph type="sldNum" sz="quarter" idx="10"/>
          </p:nvPr>
        </p:nvSpPr>
        <p:spPr/>
        <p:txBody>
          <a:bodyPr/>
          <a:lstStyle/>
          <a:p>
            <a:fld id="{D0B17AC8-8361-4EC2-972D-A3AF819BF1FC}" type="slidenum">
              <a:rPr lang="en-US" smtClean="0"/>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9" name="Slide Image Placeholder 1"/>
          <p:cNvSpPr>
            <a:spLocks noGrp="1" noRot="1" noChangeAspect="1"/>
          </p:cNvSpPr>
          <p:nvPr>
            <p:ph type="sldImg"/>
          </p:nvPr>
        </p:nvSpPr>
        <p:spPr/>
      </p:sp>
      <p:sp>
        <p:nvSpPr>
          <p:cNvPr id="1048640" name="Notes Placeholder 2"/>
          <p:cNvSpPr>
            <a:spLocks noGrp="1"/>
          </p:cNvSpPr>
          <p:nvPr>
            <p:ph type="body" idx="1"/>
          </p:nvPr>
        </p:nvSpPr>
        <p:spPr/>
        <p:txBody>
          <a:bodyPr/>
          <a:lstStyle/>
          <a:p>
            <a:r>
              <a:rPr lang="en-US" dirty="0"/>
              <a:t>1</a:t>
            </a:r>
            <a:r>
              <a:rPr lang="en-US" baseline="0" dirty="0"/>
              <a:t> = F</a:t>
            </a:r>
          </a:p>
          <a:p>
            <a:r>
              <a:rPr lang="en-US" baseline="0" dirty="0"/>
              <a:t>2 = V</a:t>
            </a:r>
            <a:endParaRPr lang="en-US" dirty="0"/>
          </a:p>
        </p:txBody>
      </p:sp>
      <p:sp>
        <p:nvSpPr>
          <p:cNvPr id="1048641" name="Slide Number Placeholder 3"/>
          <p:cNvSpPr>
            <a:spLocks noGrp="1"/>
          </p:cNvSpPr>
          <p:nvPr>
            <p:ph type="sldNum" sz="quarter" idx="10"/>
          </p:nvPr>
        </p:nvSpPr>
        <p:spPr/>
        <p:txBody>
          <a:bodyPr/>
          <a:lstStyle/>
          <a:p>
            <a:fld id="{D0B17AC8-8361-4EC2-972D-A3AF819BF1FC}" type="slidenum">
              <a:rPr lang="en-US" smtClean="0"/>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5.xml"/><Relationship Id="rId4" Type="http://schemas.openxmlformats.org/officeDocument/2006/relationships/image" Target="../media/image10.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5.xml"/><Relationship Id="rId6" Type="http://schemas.openxmlformats.org/officeDocument/2006/relationships/image" Target="../media/image10.emf"/><Relationship Id="rId5" Type="http://schemas.openxmlformats.org/officeDocument/2006/relationships/image" Target="../media/image14.emf"/><Relationship Id="rId4" Type="http://schemas.openxmlformats.org/officeDocument/2006/relationships/image" Target="../media/image13.jpe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2.emf"/><Relationship Id="rId7" Type="http://schemas.openxmlformats.org/officeDocument/2006/relationships/image" Target="../media/image18.emf"/><Relationship Id="rId2"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image" Target="../media/image17.emf"/><Relationship Id="rId5" Type="http://schemas.openxmlformats.org/officeDocument/2006/relationships/image" Target="../media/image14.emf"/><Relationship Id="rId4" Type="http://schemas.openxmlformats.org/officeDocument/2006/relationships/image" Target="../media/image16.jpeg"/><Relationship Id="rId9" Type="http://schemas.openxmlformats.org/officeDocument/2006/relationships/image" Target="../media/image10.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0.jpeg"/><Relationship Id="rId1" Type="http://schemas.openxmlformats.org/officeDocument/2006/relationships/slideMaster" Target="../slideMasters/slideMaster5.xml"/><Relationship Id="rId5" Type="http://schemas.openxmlformats.org/officeDocument/2006/relationships/image" Target="../media/image10.emf"/><Relationship Id="rId4" Type="http://schemas.openxmlformats.org/officeDocument/2006/relationships/image" Target="../media/image21.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emf"/><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2097191" name="Picture 2" descr="Jhpiego_External_Main2"/>
          <p:cNvPicPr>
            <a:picLocks noChangeAspect="1" noChangeArrowheads="1"/>
          </p:cNvPicPr>
          <p:nvPr/>
        </p:nvPicPr>
        <p:blipFill>
          <a:blip r:embed="rId2"/>
          <a:srcRect/>
          <a:stretch>
            <a:fillRect/>
          </a:stretch>
        </p:blipFill>
        <p:spPr bwMode="auto">
          <a:xfrm>
            <a:off x="0" y="0"/>
            <a:ext cx="9140825" cy="6854825"/>
          </a:xfrm>
          <a:prstGeom prst="rect">
            <a:avLst/>
          </a:prstGeom>
          <a:noFill/>
          <a:ln>
            <a:noFill/>
          </a:ln>
        </p:spPr>
      </p:pic>
      <p:pic>
        <p:nvPicPr>
          <p:cNvPr id="2097192" name="Picture 5" descr="Jhpiego_logo"/>
          <p:cNvPicPr>
            <a:picLocks noChangeAspect="1" noChangeArrowheads="1"/>
          </p:cNvPicPr>
          <p:nvPr/>
        </p:nvPicPr>
        <p:blipFill>
          <a:blip r:embed="rId3"/>
          <a:srcRect/>
          <a:stretch>
            <a:fillRect/>
          </a:stretch>
        </p:blipFill>
        <p:spPr bwMode="auto">
          <a:xfrm>
            <a:off x="363538" y="381000"/>
            <a:ext cx="2157412" cy="914400"/>
          </a:xfrm>
          <a:prstGeom prst="rect">
            <a:avLst/>
          </a:prstGeom>
          <a:noFill/>
          <a:ln>
            <a:noFill/>
          </a:ln>
        </p:spPr>
      </p:pic>
      <p:pic>
        <p:nvPicPr>
          <p:cNvPr id="2097193" name="Picture 6" descr="Horizontal_RGB_150_ppttitlepg"/>
          <p:cNvPicPr>
            <a:picLocks noChangeAspect="1" noChangeArrowheads="1"/>
          </p:cNvPicPr>
          <p:nvPr userDrawn="1"/>
        </p:nvPicPr>
        <p:blipFill>
          <a:blip r:embed="rId4"/>
          <a:srcRect/>
          <a:stretch>
            <a:fillRect/>
          </a:stretch>
        </p:blipFill>
        <p:spPr bwMode="auto">
          <a:xfrm>
            <a:off x="304800" y="5638800"/>
            <a:ext cx="2749550" cy="817563"/>
          </a:xfrm>
          <a:prstGeom prst="rect">
            <a:avLst/>
          </a:prstGeom>
          <a:noFill/>
          <a:ln>
            <a:noFill/>
          </a:ln>
        </p:spPr>
      </p:pic>
      <p:pic>
        <p:nvPicPr>
          <p:cNvPr id="2097194" name="Picture 7" descr="capacitylogo_fromIUDcvr_4ppttitle"/>
          <p:cNvPicPr>
            <a:picLocks noChangeAspect="1" noChangeArrowheads="1"/>
          </p:cNvPicPr>
          <p:nvPr userDrawn="1"/>
        </p:nvPicPr>
        <p:blipFill>
          <a:blip r:embed="rId5"/>
          <a:srcRect/>
          <a:stretch>
            <a:fillRect/>
          </a:stretch>
        </p:blipFill>
        <p:spPr bwMode="auto">
          <a:xfrm>
            <a:off x="3352800" y="5559425"/>
            <a:ext cx="2249488" cy="811213"/>
          </a:xfrm>
          <a:prstGeom prst="rect">
            <a:avLst/>
          </a:prstGeom>
          <a:noFill/>
          <a:ln>
            <a:noFill/>
          </a:ln>
        </p:spPr>
      </p:pic>
      <p:sp>
        <p:nvSpPr>
          <p:cNvPr id="1048806" name="Rectangle 3"/>
          <p:cNvSpPr>
            <a:spLocks noGrp="1" noChangeArrowheads="1"/>
          </p:cNvSpPr>
          <p:nvPr>
            <p:ph type="ctrTitle"/>
          </p:nvPr>
        </p:nvSpPr>
        <p:spPr>
          <a:xfrm>
            <a:off x="609600" y="1773238"/>
            <a:ext cx="7924800" cy="1165225"/>
          </a:xfrm>
        </p:spPr>
        <p:txBody>
          <a:bodyPr/>
          <a:lstStyle>
            <a:lvl1pPr algn="l"/>
          </a:lstStyle>
          <a:p>
            <a:r>
              <a:rPr lang="en-US"/>
              <a:t>Click to edit Master title style</a:t>
            </a:r>
          </a:p>
        </p:txBody>
      </p:sp>
      <p:sp>
        <p:nvSpPr>
          <p:cNvPr id="1048807" name="Rectangle 4"/>
          <p:cNvSpPr>
            <a:spLocks noGrp="1" noChangeArrowheads="1"/>
          </p:cNvSpPr>
          <p:nvPr>
            <p:ph type="subTitle" idx="1"/>
          </p:nvPr>
        </p:nvSpPr>
        <p:spPr>
          <a:xfrm>
            <a:off x="609600" y="3352800"/>
            <a:ext cx="4800600" cy="1752600"/>
          </a:xfrm>
        </p:spPr>
        <p:txBody>
          <a:bodyPr/>
          <a:lstStyle>
            <a:lvl1pPr marL="0" indent="0">
              <a:buFont typeface="Wingdings" pitchFamily="2" charset="2"/>
              <a:buNone/>
              <a:defRPr sz="20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1048820" name="Titre 1"/>
          <p:cNvSpPr>
            <a:spLocks noGrp="1"/>
          </p:cNvSpPr>
          <p:nvPr>
            <p:ph type="title"/>
          </p:nvPr>
        </p:nvSpPr>
        <p:spPr/>
        <p:txBody>
          <a:bodyPr/>
          <a:lstStyle/>
          <a:p>
            <a:r>
              <a:rPr lang="fr-FR"/>
              <a:t>Cliquez pour modifier le style du titre</a:t>
            </a:r>
            <a:endParaRPr lang="en-US"/>
          </a:p>
        </p:txBody>
      </p:sp>
      <p:sp>
        <p:nvSpPr>
          <p:cNvPr id="1048821"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048822" name="Rectangle 5"/>
          <p:cNvSpPr>
            <a:spLocks noGrp="1" noChangeArrowheads="1"/>
          </p:cNvSpPr>
          <p:nvPr>
            <p:ph type="sldNum" sz="quarter" idx="10"/>
          </p:nvPr>
        </p:nvSpPr>
        <p:spPr/>
        <p:txBody>
          <a:bodyPr/>
          <a:lstStyle/>
          <a:p>
            <a:fld id="{ECE6D09A-B0C1-47F6-B555-EDE62F83DB08}" type="slidenum">
              <a:rPr lang="en-US"/>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1048810" name="Titre vertical 1"/>
          <p:cNvSpPr>
            <a:spLocks noGrp="1"/>
          </p:cNvSpPr>
          <p:nvPr>
            <p:ph type="title" orient="vert"/>
          </p:nvPr>
        </p:nvSpPr>
        <p:spPr>
          <a:xfrm>
            <a:off x="6629400" y="381000"/>
            <a:ext cx="2057400" cy="5334000"/>
          </a:xfrm>
        </p:spPr>
        <p:txBody>
          <a:bodyPr vert="eaVert"/>
          <a:lstStyle/>
          <a:p>
            <a:r>
              <a:rPr lang="fr-FR"/>
              <a:t>Cliquez pour modifier le style du titre</a:t>
            </a:r>
            <a:endParaRPr lang="en-US"/>
          </a:p>
        </p:txBody>
      </p:sp>
      <p:sp>
        <p:nvSpPr>
          <p:cNvPr id="1048811" name="Espace réservé du texte vertical 2"/>
          <p:cNvSpPr>
            <a:spLocks noGrp="1"/>
          </p:cNvSpPr>
          <p:nvPr>
            <p:ph type="body" orient="vert" idx="1"/>
          </p:nvPr>
        </p:nvSpPr>
        <p:spPr>
          <a:xfrm>
            <a:off x="457200" y="381000"/>
            <a:ext cx="6019800" cy="53340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048812" name="Rectangle 5"/>
          <p:cNvSpPr>
            <a:spLocks noGrp="1" noChangeArrowheads="1"/>
          </p:cNvSpPr>
          <p:nvPr>
            <p:ph type="sldNum" sz="quarter" idx="10"/>
          </p:nvPr>
        </p:nvSpPr>
        <p:spPr/>
        <p:txBody>
          <a:bodyPr/>
          <a:lstStyle/>
          <a:p>
            <a:fld id="{DF85FA1B-5C33-462A-832C-7A5380E873FE}" type="slidenum">
              <a:rPr lang="en-US"/>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048747" name="Titre 1"/>
          <p:cNvSpPr>
            <a:spLocks noGrp="1"/>
          </p:cNvSpPr>
          <p:nvPr>
            <p:ph type="ctrTitle"/>
          </p:nvPr>
        </p:nvSpPr>
        <p:spPr>
          <a:xfrm>
            <a:off x="685800" y="2130425"/>
            <a:ext cx="7772400" cy="1470025"/>
          </a:xfrm>
        </p:spPr>
        <p:txBody>
          <a:bodyPr/>
          <a:lstStyle/>
          <a:p>
            <a:r>
              <a:rPr lang="fr-FR"/>
              <a:t>Cliquez pour modifier le style du titre</a:t>
            </a:r>
            <a:endParaRPr lang="en-US"/>
          </a:p>
        </p:txBody>
      </p:sp>
      <p:sp>
        <p:nvSpPr>
          <p:cNvPr id="1048748" name="Sous-titre 2"/>
          <p:cNvSpPr>
            <a:spLocks noGrp="1"/>
          </p:cNvSpPr>
          <p:nvPr>
            <p:ph type="subTitle" idx="1"/>
          </p:nvPr>
        </p:nvSpPr>
        <p:spPr>
          <a:xfrm>
            <a:off x="1371600" y="3886200"/>
            <a:ext cx="6400800" cy="1752600"/>
          </a:xfrm>
          <a:prstGeom prst="rect">
            <a:avLst/>
          </a:prstGeom>
        </p:spPr>
        <p:txBody>
          <a:bodyPr/>
          <a:lstStyle>
            <a:lvl1pPr marL="0" indent="0" algn="ctr">
              <a:buNone/>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Cliquez pour modifier le style des sous-titres du masque</a:t>
            </a:r>
            <a:endParaRPr lang="en-US"/>
          </a:p>
        </p:txBody>
      </p:sp>
      <p:sp>
        <p:nvSpPr>
          <p:cNvPr id="1048749" name="Rectangle 4"/>
          <p:cNvSpPr>
            <a:spLocks noGrp="1" noChangeArrowheads="1"/>
          </p:cNvSpPr>
          <p:nvPr>
            <p:ph type="sldNum" sz="quarter" idx="10"/>
          </p:nvPr>
        </p:nvSpPr>
        <p:spPr/>
        <p:txBody>
          <a:bodyPr/>
          <a:lstStyle/>
          <a:p>
            <a:fld id="{07022891-8419-4E89-9010-2B6A6A88AA21}" type="slidenum">
              <a:rPr lang="en-US"/>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048744" name="Titre 1"/>
          <p:cNvSpPr>
            <a:spLocks noGrp="1"/>
          </p:cNvSpPr>
          <p:nvPr>
            <p:ph type="title"/>
          </p:nvPr>
        </p:nvSpPr>
        <p:spPr/>
        <p:txBody>
          <a:bodyPr/>
          <a:lstStyle/>
          <a:p>
            <a:r>
              <a:rPr lang="fr-FR"/>
              <a:t>Cliquez pour modifier le style du titre</a:t>
            </a:r>
            <a:endParaRPr lang="en-US"/>
          </a:p>
        </p:txBody>
      </p:sp>
      <p:sp>
        <p:nvSpPr>
          <p:cNvPr id="1048745" name="Espace réservé du contenu 2"/>
          <p:cNvSpPr>
            <a:spLocks noGrp="1"/>
          </p:cNvSpPr>
          <p:nvPr>
            <p:ph idx="1"/>
          </p:nvPr>
        </p:nvSpPr>
        <p:spPr>
          <a:xfrm>
            <a:off x="457200" y="1600200"/>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048746" name="Rectangle 4"/>
          <p:cNvSpPr>
            <a:spLocks noGrp="1" noChangeArrowheads="1"/>
          </p:cNvSpPr>
          <p:nvPr>
            <p:ph type="sldNum" sz="quarter" idx="10"/>
          </p:nvPr>
        </p:nvSpPr>
        <p:spPr/>
        <p:txBody>
          <a:bodyPr/>
          <a:lstStyle/>
          <a:p>
            <a:fld id="{02452790-E958-4E5A-A830-217CF3B86228}" type="slidenum">
              <a:rPr lang="en-US"/>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048764"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en-US"/>
          </a:p>
        </p:txBody>
      </p:sp>
      <p:sp>
        <p:nvSpPr>
          <p:cNvPr id="1048765"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1048766" name="Rectangle 4"/>
          <p:cNvSpPr>
            <a:spLocks noGrp="1" noChangeArrowheads="1"/>
          </p:cNvSpPr>
          <p:nvPr>
            <p:ph type="sldNum" sz="quarter" idx="10"/>
          </p:nvPr>
        </p:nvSpPr>
        <p:spPr/>
        <p:txBody>
          <a:bodyPr/>
          <a:lstStyle/>
          <a:p>
            <a:fld id="{FF37D75D-5398-4B19-B21C-5CFD342F67F5}" type="slidenum">
              <a:rPr lang="en-US"/>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048760" name="Titre 1"/>
          <p:cNvSpPr>
            <a:spLocks noGrp="1"/>
          </p:cNvSpPr>
          <p:nvPr>
            <p:ph type="title"/>
          </p:nvPr>
        </p:nvSpPr>
        <p:spPr/>
        <p:txBody>
          <a:bodyPr/>
          <a:lstStyle/>
          <a:p>
            <a:r>
              <a:rPr lang="fr-FR"/>
              <a:t>Cliquez pour modifier le style du titre</a:t>
            </a:r>
            <a:endParaRPr lang="en-US"/>
          </a:p>
        </p:txBody>
      </p:sp>
      <p:sp>
        <p:nvSpPr>
          <p:cNvPr id="1048761"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048762"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048763" name="Rectangle 4"/>
          <p:cNvSpPr>
            <a:spLocks noGrp="1" noChangeArrowheads="1"/>
          </p:cNvSpPr>
          <p:nvPr>
            <p:ph type="sldNum" sz="quarter" idx="10"/>
          </p:nvPr>
        </p:nvSpPr>
        <p:spPr/>
        <p:txBody>
          <a:bodyPr/>
          <a:lstStyle/>
          <a:p>
            <a:fld id="{8146FFC5-4D08-4A8D-BF5A-D54C7CEDF076}" type="slidenum">
              <a:rPr lang="en-US"/>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48773" name="Titre 1"/>
          <p:cNvSpPr>
            <a:spLocks noGrp="1"/>
          </p:cNvSpPr>
          <p:nvPr>
            <p:ph type="title"/>
          </p:nvPr>
        </p:nvSpPr>
        <p:spPr>
          <a:xfrm>
            <a:off x="457200" y="274638"/>
            <a:ext cx="8229600" cy="1143000"/>
          </a:xfrm>
        </p:spPr>
        <p:txBody>
          <a:bodyPr/>
          <a:lstStyle/>
          <a:p>
            <a:r>
              <a:rPr lang="fr-FR"/>
              <a:t>Cliquez pour modifier le style du titre</a:t>
            </a:r>
            <a:endParaRPr lang="en-US"/>
          </a:p>
        </p:txBody>
      </p:sp>
      <p:sp>
        <p:nvSpPr>
          <p:cNvPr id="1048774"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48775"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048776"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48777"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048778" name="Rectangle 4"/>
          <p:cNvSpPr>
            <a:spLocks noGrp="1" noChangeArrowheads="1"/>
          </p:cNvSpPr>
          <p:nvPr>
            <p:ph type="sldNum" sz="quarter" idx="10"/>
          </p:nvPr>
        </p:nvSpPr>
        <p:spPr/>
        <p:txBody>
          <a:bodyPr/>
          <a:lstStyle/>
          <a:p>
            <a:fld id="{0D4A156D-F86B-4023-ABCE-BE94943E2922}" type="slidenum">
              <a:rPr lang="en-US"/>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1048771" name="Titre 1"/>
          <p:cNvSpPr>
            <a:spLocks noGrp="1"/>
          </p:cNvSpPr>
          <p:nvPr>
            <p:ph type="title"/>
          </p:nvPr>
        </p:nvSpPr>
        <p:spPr/>
        <p:txBody>
          <a:bodyPr/>
          <a:lstStyle/>
          <a:p>
            <a:r>
              <a:rPr lang="fr-FR"/>
              <a:t>Cliquez pour modifier le style du titre</a:t>
            </a:r>
            <a:endParaRPr lang="en-US"/>
          </a:p>
        </p:txBody>
      </p:sp>
      <p:sp>
        <p:nvSpPr>
          <p:cNvPr id="1048772" name="Rectangle 4"/>
          <p:cNvSpPr>
            <a:spLocks noGrp="1" noChangeArrowheads="1"/>
          </p:cNvSpPr>
          <p:nvPr>
            <p:ph type="sldNum" sz="quarter" idx="10"/>
          </p:nvPr>
        </p:nvSpPr>
        <p:spPr/>
        <p:txBody>
          <a:bodyPr/>
          <a:lstStyle/>
          <a:p>
            <a:fld id="{FF0BC065-5907-4228-84E0-72F1D3A24778}" type="slidenum">
              <a:rPr lang="en-US"/>
              <a:t>‹N°›</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1048743" name="Rectangle 4"/>
          <p:cNvSpPr>
            <a:spLocks noGrp="1" noChangeArrowheads="1"/>
          </p:cNvSpPr>
          <p:nvPr>
            <p:ph type="sldNum" sz="quarter" idx="10"/>
          </p:nvPr>
        </p:nvSpPr>
        <p:spPr/>
        <p:txBody>
          <a:bodyPr/>
          <a:lstStyle/>
          <a:p>
            <a:fld id="{ECBB6066-3426-4FA2-A42E-741A71F71E5D}" type="slidenum">
              <a:rPr lang="en-US"/>
              <a:t>‹N°›</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1048767"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en-US"/>
          </a:p>
        </p:txBody>
      </p:sp>
      <p:sp>
        <p:nvSpPr>
          <p:cNvPr id="1048768"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048769"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048770" name="Rectangle 4"/>
          <p:cNvSpPr>
            <a:spLocks noGrp="1" noChangeArrowheads="1"/>
          </p:cNvSpPr>
          <p:nvPr>
            <p:ph type="sldNum" sz="quarter" idx="10"/>
          </p:nvPr>
        </p:nvSpPr>
        <p:spPr/>
        <p:txBody>
          <a:bodyPr/>
          <a:lstStyle/>
          <a:p>
            <a:fld id="{678D3EC7-7DDB-4F6F-B9B9-B0CAB00E798D}" type="slidenum">
              <a:rPr lang="en-US"/>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048813" name="Titre 1"/>
          <p:cNvSpPr>
            <a:spLocks noGrp="1"/>
          </p:cNvSpPr>
          <p:nvPr>
            <p:ph type="title"/>
          </p:nvPr>
        </p:nvSpPr>
        <p:spPr/>
        <p:txBody>
          <a:bodyPr/>
          <a:lstStyle/>
          <a:p>
            <a:r>
              <a:rPr lang="fr-FR"/>
              <a:t>Cliquez pour modifier le style du titre</a:t>
            </a:r>
            <a:endParaRPr lang="en-US"/>
          </a:p>
        </p:txBody>
      </p:sp>
      <p:sp>
        <p:nvSpPr>
          <p:cNvPr id="1048814"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048815" name="Rectangle 5"/>
          <p:cNvSpPr>
            <a:spLocks noGrp="1" noChangeArrowheads="1"/>
          </p:cNvSpPr>
          <p:nvPr>
            <p:ph type="sldNum" sz="quarter" idx="10"/>
          </p:nvPr>
        </p:nvSpPr>
        <p:spPr/>
        <p:txBody>
          <a:bodyPr/>
          <a:lstStyle/>
          <a:p>
            <a:fld id="{6853F78A-71D2-4900-86DB-89AA9BF00CC8}" type="slidenum">
              <a:rPr lang="en-US"/>
              <a:t>‹N°›</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048750"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en-US"/>
          </a:p>
        </p:txBody>
      </p:sp>
      <p:sp>
        <p:nvSpPr>
          <p:cNvPr id="1048751"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048752"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048753" name="Rectangle 4"/>
          <p:cNvSpPr>
            <a:spLocks noGrp="1" noChangeArrowheads="1"/>
          </p:cNvSpPr>
          <p:nvPr>
            <p:ph type="sldNum" sz="quarter" idx="10"/>
          </p:nvPr>
        </p:nvSpPr>
        <p:spPr/>
        <p:txBody>
          <a:bodyPr/>
          <a:lstStyle/>
          <a:p>
            <a:fld id="{DF75C4BA-859C-4661-B8E4-7FF8F8A8D67F}" type="slidenum">
              <a:rPr lang="en-US"/>
              <a:t>‹N°›</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1048754" name="Titre 1"/>
          <p:cNvSpPr>
            <a:spLocks noGrp="1"/>
          </p:cNvSpPr>
          <p:nvPr>
            <p:ph type="title"/>
          </p:nvPr>
        </p:nvSpPr>
        <p:spPr/>
        <p:txBody>
          <a:bodyPr/>
          <a:lstStyle/>
          <a:p>
            <a:r>
              <a:rPr lang="fr-FR"/>
              <a:t>Cliquez pour modifier le style du titre</a:t>
            </a:r>
            <a:endParaRPr lang="en-US"/>
          </a:p>
        </p:txBody>
      </p:sp>
      <p:sp>
        <p:nvSpPr>
          <p:cNvPr id="1048755"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048756" name="Rectangle 4"/>
          <p:cNvSpPr>
            <a:spLocks noGrp="1" noChangeArrowheads="1"/>
          </p:cNvSpPr>
          <p:nvPr>
            <p:ph type="sldNum" sz="quarter" idx="10"/>
          </p:nvPr>
        </p:nvSpPr>
        <p:spPr/>
        <p:txBody>
          <a:bodyPr/>
          <a:lstStyle/>
          <a:p>
            <a:fld id="{C377AEA7-A0E6-4A06-B126-4F4767791DB4}" type="slidenum">
              <a:rPr lang="en-US"/>
              <a:t>‹N°›</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1048757" name="Titre vertical 1"/>
          <p:cNvSpPr>
            <a:spLocks noGrp="1"/>
          </p:cNvSpPr>
          <p:nvPr>
            <p:ph type="title" orient="vert"/>
          </p:nvPr>
        </p:nvSpPr>
        <p:spPr>
          <a:xfrm>
            <a:off x="6629400" y="1600200"/>
            <a:ext cx="2057400" cy="4525963"/>
          </a:xfrm>
        </p:spPr>
        <p:txBody>
          <a:bodyPr vert="eaVert"/>
          <a:lstStyle/>
          <a:p>
            <a:r>
              <a:rPr lang="fr-FR"/>
              <a:t>Cliquez pour modifier le style du titre</a:t>
            </a:r>
            <a:endParaRPr lang="en-US"/>
          </a:p>
        </p:txBody>
      </p:sp>
      <p:sp>
        <p:nvSpPr>
          <p:cNvPr id="1048758" name="Espace réservé du texte vertical 2"/>
          <p:cNvSpPr>
            <a:spLocks noGrp="1"/>
          </p:cNvSpPr>
          <p:nvPr>
            <p:ph type="body" orient="vert" idx="1"/>
          </p:nvPr>
        </p:nvSpPr>
        <p:spPr>
          <a:xfrm>
            <a:off x="457200" y="1600200"/>
            <a:ext cx="60198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048759" name="Rectangle 4"/>
          <p:cNvSpPr>
            <a:spLocks noGrp="1" noChangeArrowheads="1"/>
          </p:cNvSpPr>
          <p:nvPr>
            <p:ph type="sldNum" sz="quarter" idx="10"/>
          </p:nvPr>
        </p:nvSpPr>
        <p:spPr/>
        <p:txBody>
          <a:bodyPr/>
          <a:lstStyle/>
          <a:p>
            <a:fld id="{33C6D67D-D7FD-4965-8AA7-AA661D263225}" type="slidenum">
              <a:rPr lang="en-US"/>
              <a:t>‹N°›</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048905" name="Rectangle 3"/>
          <p:cNvSpPr/>
          <p:nvPr/>
        </p:nvSpPr>
        <p:spPr>
          <a:xfrm>
            <a:off x="0" y="2514600"/>
            <a:ext cx="9144000" cy="4343400"/>
          </a:xfrm>
          <a:prstGeom prst="rect">
            <a:avLst/>
          </a:prstGeom>
          <a:gradFill>
            <a:gsLst>
              <a:gs pos="80000">
                <a:srgbClr val="FFFFFF"/>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dirty="0"/>
          </a:p>
        </p:txBody>
      </p:sp>
      <p:grpSp>
        <p:nvGrpSpPr>
          <p:cNvPr id="176" name="Group 8"/>
          <p:cNvGrpSpPr>
            <a:grpSpLocks noChangeAspect="1"/>
          </p:cNvGrpSpPr>
          <p:nvPr/>
        </p:nvGrpSpPr>
        <p:grpSpPr bwMode="auto">
          <a:xfrm>
            <a:off x="2141538" y="762000"/>
            <a:ext cx="4860925" cy="752475"/>
            <a:chOff x="2362200" y="762000"/>
            <a:chExt cx="4419600" cy="684422"/>
          </a:xfrm>
        </p:grpSpPr>
        <p:pic>
          <p:nvPicPr>
            <p:cNvPr id="2097199" name="Picture 22"/>
            <p:cNvPicPr>
              <a:picLocks noChangeAspect="1" noChangeArrowheads="1"/>
            </p:cNvPicPr>
            <p:nvPr/>
          </p:nvPicPr>
          <p:blipFill>
            <a:blip r:embed="rId2"/>
            <a:srcRect r="63464"/>
            <a:stretch>
              <a:fillRect/>
            </a:stretch>
          </p:blipFill>
          <p:spPr bwMode="auto">
            <a:xfrm>
              <a:off x="2362200" y="762000"/>
              <a:ext cx="2421522" cy="684422"/>
            </a:xfrm>
            <a:prstGeom prst="rect">
              <a:avLst/>
            </a:prstGeom>
            <a:noFill/>
            <a:ln>
              <a:noFill/>
            </a:ln>
          </p:spPr>
        </p:pic>
        <p:pic>
          <p:nvPicPr>
            <p:cNvPr id="2097200" name="Picture 11"/>
            <p:cNvPicPr>
              <a:picLocks noChangeAspect="1"/>
            </p:cNvPicPr>
            <p:nvPr/>
          </p:nvPicPr>
          <p:blipFill>
            <a:blip r:embed="rId3"/>
            <a:srcRect/>
            <a:stretch>
              <a:fillRect/>
            </a:stretch>
          </p:blipFill>
          <p:spPr bwMode="auto">
            <a:xfrm>
              <a:off x="5029200" y="803802"/>
              <a:ext cx="1752600" cy="642620"/>
            </a:xfrm>
            <a:prstGeom prst="rect">
              <a:avLst/>
            </a:prstGeom>
            <a:noFill/>
            <a:ln>
              <a:noFill/>
            </a:ln>
          </p:spPr>
        </p:pic>
      </p:grpSp>
      <p:sp>
        <p:nvSpPr>
          <p:cNvPr id="1048906" name="Title 1"/>
          <p:cNvSpPr>
            <a:spLocks noGrp="1"/>
          </p:cNvSpPr>
          <p:nvPr>
            <p:ph type="ctrTitle"/>
          </p:nvPr>
        </p:nvSpPr>
        <p:spPr>
          <a:xfrm>
            <a:off x="762000" y="1981200"/>
            <a:ext cx="7772400" cy="2667000"/>
          </a:xfrm>
        </p:spPr>
        <p:txBody>
          <a:bodyPr anchor="b">
            <a:noAutofit/>
          </a:bodyPr>
          <a:lstStyle>
            <a:lvl1pPr>
              <a:lnSpc>
                <a:spcPct val="100000"/>
              </a:lnSpc>
              <a:defRPr sz="4000">
                <a:solidFill>
                  <a:srgbClr val="002A6C"/>
                </a:solidFill>
                <a:latin typeface="Gill Sans MT" panose="020B0502020104020203" pitchFamily="34" charset="0"/>
                <a:cs typeface="Arial" panose="020B0604020202020204" pitchFamily="34" charset="0"/>
              </a:defRPr>
            </a:lvl1pPr>
          </a:lstStyle>
          <a:p>
            <a:r>
              <a:rPr lang="en-US"/>
              <a:t>Click to edit Master title style</a:t>
            </a:r>
            <a:endParaRPr lang="en-US" dirty="0"/>
          </a:p>
        </p:txBody>
      </p:sp>
      <p:sp>
        <p:nvSpPr>
          <p:cNvPr id="1048907" name="Subtitle 2"/>
          <p:cNvSpPr>
            <a:spLocks noGrp="1"/>
          </p:cNvSpPr>
          <p:nvPr>
            <p:ph type="subTitle" idx="1"/>
          </p:nvPr>
        </p:nvSpPr>
        <p:spPr>
          <a:xfrm>
            <a:off x="762000" y="4800600"/>
            <a:ext cx="7772400" cy="1219200"/>
          </a:xfrm>
        </p:spPr>
        <p:txBody>
          <a:bodyPr>
            <a:normAutofit/>
          </a:bodyPr>
          <a:lstStyle>
            <a:lvl1pPr marL="0" indent="0" algn="ctr">
              <a:buNone/>
              <a:defRPr sz="2400">
                <a:solidFill>
                  <a:srgbClr val="808080"/>
                </a:solidFill>
                <a:latin typeface="Gill Sans MT" panose="020B0502020104020203"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grpSp>
        <p:nvGrpSpPr>
          <p:cNvPr id="173" name="Group 7"/>
          <p:cNvGrpSpPr>
            <a:grpSpLocks noChangeAspect="1"/>
          </p:cNvGrpSpPr>
          <p:nvPr/>
        </p:nvGrpSpPr>
        <p:grpSpPr bwMode="auto">
          <a:xfrm>
            <a:off x="2141538" y="762000"/>
            <a:ext cx="4860925" cy="752475"/>
            <a:chOff x="2362200" y="762000"/>
            <a:chExt cx="4419600" cy="684422"/>
          </a:xfrm>
        </p:grpSpPr>
        <p:pic>
          <p:nvPicPr>
            <p:cNvPr id="2097197" name="Picture 22"/>
            <p:cNvPicPr>
              <a:picLocks noChangeAspect="1" noChangeArrowheads="1"/>
            </p:cNvPicPr>
            <p:nvPr/>
          </p:nvPicPr>
          <p:blipFill>
            <a:blip r:embed="rId2"/>
            <a:srcRect r="63464"/>
            <a:stretch>
              <a:fillRect/>
            </a:stretch>
          </p:blipFill>
          <p:spPr bwMode="auto">
            <a:xfrm>
              <a:off x="2362200" y="762000"/>
              <a:ext cx="2421522" cy="684422"/>
            </a:xfrm>
            <a:prstGeom prst="rect">
              <a:avLst/>
            </a:prstGeom>
            <a:noFill/>
            <a:ln>
              <a:noFill/>
            </a:ln>
          </p:spPr>
        </p:pic>
        <p:pic>
          <p:nvPicPr>
            <p:cNvPr id="2097198" name="Picture 9"/>
            <p:cNvPicPr>
              <a:picLocks noChangeAspect="1"/>
            </p:cNvPicPr>
            <p:nvPr/>
          </p:nvPicPr>
          <p:blipFill>
            <a:blip r:embed="rId3"/>
            <a:srcRect/>
            <a:stretch>
              <a:fillRect/>
            </a:stretch>
          </p:blipFill>
          <p:spPr bwMode="auto">
            <a:xfrm>
              <a:off x="5029200" y="803802"/>
              <a:ext cx="1752600" cy="642620"/>
            </a:xfrm>
            <a:prstGeom prst="rect">
              <a:avLst/>
            </a:prstGeom>
            <a:noFill/>
            <a:ln>
              <a:noFill/>
            </a:ln>
          </p:spPr>
        </p:pic>
      </p:grpSp>
      <p:sp>
        <p:nvSpPr>
          <p:cNvPr id="1048899" name="Title 1"/>
          <p:cNvSpPr>
            <a:spLocks noGrp="1"/>
          </p:cNvSpPr>
          <p:nvPr>
            <p:ph type="ctrTitle"/>
          </p:nvPr>
        </p:nvSpPr>
        <p:spPr>
          <a:xfrm>
            <a:off x="762000" y="1981200"/>
            <a:ext cx="4648200" cy="2667000"/>
          </a:xfrm>
        </p:spPr>
        <p:txBody>
          <a:bodyPr anchor="b">
            <a:noAutofit/>
          </a:bodyPr>
          <a:lstStyle>
            <a:lvl1pPr algn="l">
              <a:lnSpc>
                <a:spcPct val="100000"/>
              </a:lnSpc>
              <a:defRPr sz="3000">
                <a:solidFill>
                  <a:srgbClr val="002A6C"/>
                </a:solidFill>
                <a:latin typeface="Gill Sans MT" panose="020B0502020104020203" pitchFamily="34" charset="0"/>
                <a:cs typeface="Arial" panose="020B0604020202020204" pitchFamily="34" charset="0"/>
              </a:defRPr>
            </a:lvl1pPr>
          </a:lstStyle>
          <a:p>
            <a:r>
              <a:rPr lang="en-US"/>
              <a:t>Click to edit Master title style</a:t>
            </a:r>
            <a:endParaRPr lang="en-US" dirty="0"/>
          </a:p>
        </p:txBody>
      </p:sp>
      <p:sp>
        <p:nvSpPr>
          <p:cNvPr id="1048900" name="Subtitle 2"/>
          <p:cNvSpPr>
            <a:spLocks noGrp="1"/>
          </p:cNvSpPr>
          <p:nvPr>
            <p:ph type="subTitle" idx="1"/>
          </p:nvPr>
        </p:nvSpPr>
        <p:spPr>
          <a:xfrm>
            <a:off x="762000" y="4800600"/>
            <a:ext cx="4648200" cy="1219200"/>
          </a:xfrm>
        </p:spPr>
        <p:txBody>
          <a:bodyPr>
            <a:normAutofit/>
          </a:bodyPr>
          <a:lstStyle>
            <a:lvl1pPr marL="0" indent="0" algn="l">
              <a:buNone/>
              <a:defRPr sz="2200">
                <a:solidFill>
                  <a:srgbClr val="5F5F5F"/>
                </a:solidFill>
                <a:latin typeface="Gill Sans MT" panose="020B0502020104020203"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48901" name="ClipArt Placeholder 2"/>
          <p:cNvSpPr>
            <a:spLocks noGrp="1"/>
          </p:cNvSpPr>
          <p:nvPr>
            <p:ph type="clipArt" sz="quarter" idx="13"/>
          </p:nvPr>
        </p:nvSpPr>
        <p:spPr>
          <a:xfrm>
            <a:off x="5638800" y="1981200"/>
            <a:ext cx="2667000" cy="4038600"/>
          </a:xfrm>
        </p:spPr>
        <p:txBody>
          <a:bodyPr rtlCol="0">
            <a:normAutofit/>
          </a:bodyPr>
          <a:lstStyle>
            <a:lvl1pPr marL="0" indent="0">
              <a:buNone/>
            </a:lvl1pPr>
          </a:lstStyle>
          <a:p>
            <a:pPr lvl="0"/>
            <a:r>
              <a:rPr lang="en-US" noProof="0" dirty="0"/>
              <a:t>Click icon to add clip art</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902" name="Title 1"/>
          <p:cNvSpPr>
            <a:spLocks noGrp="1"/>
          </p:cNvSpPr>
          <p:nvPr>
            <p:ph type="title"/>
          </p:nvPr>
        </p:nvSpPr>
        <p:spPr/>
        <p:txBody>
          <a:bodyPr>
            <a:normAutofit/>
          </a:bodyPr>
          <a:lstStyle>
            <a:lvl1pPr>
              <a:defRPr sz="3500"/>
            </a:lvl1pPr>
          </a:lstStyle>
          <a:p>
            <a:r>
              <a:rPr lang="en-US"/>
              <a:t>Click to edit Master title style</a:t>
            </a:r>
            <a:endParaRPr lang="en-US" dirty="0"/>
          </a:p>
        </p:txBody>
      </p:sp>
      <p:sp>
        <p:nvSpPr>
          <p:cNvPr id="1048903" name="Content Placeholder 2"/>
          <p:cNvSpPr>
            <a:spLocks noGrp="1"/>
          </p:cNvSpPr>
          <p:nvPr>
            <p:ph idx="1"/>
          </p:nvPr>
        </p:nvSpPr>
        <p:spPr/>
        <p:txBody>
          <a:bodyPr/>
          <a:lstStyle>
            <a:lvl1pPr>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04" name="Slide Number Placeholder 5"/>
          <p:cNvSpPr>
            <a:spLocks noGrp="1"/>
          </p:cNvSpPr>
          <p:nvPr>
            <p:ph type="sldNum" sz="quarter" idx="10"/>
          </p:nvPr>
        </p:nvSpPr>
        <p:spPr/>
        <p:txBody>
          <a:bodyPr/>
          <a:lstStyle/>
          <a:p>
            <a:fld id="{0DC44552-9C55-41EF-8E7D-6A8DD8453E96}" type="slidenum">
              <a:rPr lang="en-US" smtClean="0"/>
              <a:t>‹N°›</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914" name="Title 1"/>
          <p:cNvSpPr>
            <a:spLocks noGrp="1"/>
          </p:cNvSpPr>
          <p:nvPr>
            <p:ph type="title"/>
          </p:nvPr>
        </p:nvSpPr>
        <p:spPr/>
        <p:txBody>
          <a:bodyPr>
            <a:normAutofit/>
          </a:bodyPr>
          <a:lstStyle>
            <a:lvl1pPr>
              <a:defRPr sz="3500"/>
            </a:lvl1pPr>
          </a:lstStyle>
          <a:p>
            <a:r>
              <a:rPr lang="en-US"/>
              <a:t>Click to edit Master title style</a:t>
            </a:r>
            <a:endParaRPr lang="en-US" dirty="0"/>
          </a:p>
        </p:txBody>
      </p:sp>
      <p:sp>
        <p:nvSpPr>
          <p:cNvPr id="1048915" name="Content Placeholder 2"/>
          <p:cNvSpPr>
            <a:spLocks noGrp="1"/>
          </p:cNvSpPr>
          <p:nvPr>
            <p:ph sz="half" idx="1"/>
          </p:nvPr>
        </p:nvSpPr>
        <p:spPr>
          <a:xfrm>
            <a:off x="457200" y="1600200"/>
            <a:ext cx="4038600" cy="4525963"/>
          </a:xfrm>
        </p:spPr>
        <p:txBody>
          <a:bodyPr/>
          <a:lstStyle>
            <a:lvl1pPr>
              <a:defRPr sz="2800">
                <a:solidFill>
                  <a:srgbClr val="5F5F5F"/>
                </a:solidFill>
              </a:defRPr>
            </a:lvl1pPr>
            <a:lvl2pPr>
              <a:defRPr sz="2400">
                <a:solidFill>
                  <a:srgbClr val="5F5F5F"/>
                </a:solidFill>
              </a:defRPr>
            </a:lvl2pPr>
            <a:lvl3pPr>
              <a:defRPr sz="2000">
                <a:solidFill>
                  <a:srgbClr val="5F5F5F"/>
                </a:solidFill>
              </a:defRPr>
            </a:lvl3pPr>
            <a:lvl4pPr>
              <a:defRPr sz="1800">
                <a:solidFill>
                  <a:srgbClr val="5F5F5F"/>
                </a:solidFill>
              </a:defRPr>
            </a:lvl4pPr>
            <a:lvl5pPr>
              <a:defRPr sz="1800">
                <a:solidFill>
                  <a:srgbClr val="5F5F5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16" name="Content Placeholder 3"/>
          <p:cNvSpPr>
            <a:spLocks noGrp="1"/>
          </p:cNvSpPr>
          <p:nvPr>
            <p:ph sz="half" idx="2"/>
          </p:nvPr>
        </p:nvSpPr>
        <p:spPr>
          <a:xfrm>
            <a:off x="4648200" y="1600200"/>
            <a:ext cx="4038600" cy="4525963"/>
          </a:xfrm>
        </p:spPr>
        <p:txBody>
          <a:bodyPr/>
          <a:lstStyle>
            <a:lvl1pPr>
              <a:defRPr sz="2800">
                <a:solidFill>
                  <a:srgbClr val="5F5F5F"/>
                </a:solidFill>
              </a:defRPr>
            </a:lvl1pPr>
            <a:lvl2pPr>
              <a:defRPr sz="2400">
                <a:solidFill>
                  <a:srgbClr val="5F5F5F"/>
                </a:solidFill>
              </a:defRPr>
            </a:lvl2pPr>
            <a:lvl3pPr>
              <a:defRPr sz="2000">
                <a:solidFill>
                  <a:srgbClr val="5F5F5F"/>
                </a:solidFill>
              </a:defRPr>
            </a:lvl3pPr>
            <a:lvl4pPr>
              <a:defRPr sz="1800">
                <a:solidFill>
                  <a:srgbClr val="5F5F5F"/>
                </a:solidFill>
              </a:defRPr>
            </a:lvl4pPr>
            <a:lvl5pPr>
              <a:defRPr sz="1800">
                <a:solidFill>
                  <a:srgbClr val="5F5F5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17" name="Slide Number Placeholder 5"/>
          <p:cNvSpPr>
            <a:spLocks noGrp="1"/>
          </p:cNvSpPr>
          <p:nvPr>
            <p:ph type="sldNum" sz="quarter" idx="10"/>
          </p:nvPr>
        </p:nvSpPr>
        <p:spPr/>
        <p:txBody>
          <a:bodyPr/>
          <a:lstStyle/>
          <a:p>
            <a:fld id="{0DC44552-9C55-41EF-8E7D-6A8DD8453E96}" type="slidenum">
              <a:rPr lang="en-US" smtClean="0"/>
              <a:t>‹N°›</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908" name="Title 1"/>
          <p:cNvSpPr>
            <a:spLocks noGrp="1"/>
          </p:cNvSpPr>
          <p:nvPr>
            <p:ph type="title"/>
          </p:nvPr>
        </p:nvSpPr>
        <p:spPr/>
        <p:txBody>
          <a:bodyPr>
            <a:normAutofit/>
          </a:bodyPr>
          <a:lstStyle>
            <a:lvl1pPr>
              <a:defRPr sz="3500"/>
            </a:lvl1pPr>
          </a:lstStyle>
          <a:p>
            <a:r>
              <a:rPr lang="en-US"/>
              <a:t>Click to edit Master title style</a:t>
            </a:r>
            <a:endParaRPr lang="en-US" dirty="0"/>
          </a:p>
        </p:txBody>
      </p:sp>
      <p:sp>
        <p:nvSpPr>
          <p:cNvPr id="1048909"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910" name="Content Placeholder 3"/>
          <p:cNvSpPr>
            <a:spLocks noGrp="1"/>
          </p:cNvSpPr>
          <p:nvPr>
            <p:ph sz="half" idx="2"/>
          </p:nvPr>
        </p:nvSpPr>
        <p:spPr>
          <a:xfrm>
            <a:off x="457200" y="2174875"/>
            <a:ext cx="4040188" cy="3951288"/>
          </a:xfrm>
        </p:spPr>
        <p:txBody>
          <a:bodyPr/>
          <a:lstStyle>
            <a:lvl1pPr>
              <a:defRPr sz="2400">
                <a:solidFill>
                  <a:srgbClr val="5F5F5F"/>
                </a:solidFill>
              </a:defRPr>
            </a:lvl1pPr>
            <a:lvl2pPr>
              <a:defRPr sz="2200">
                <a:solidFill>
                  <a:srgbClr val="5F5F5F"/>
                </a:solidFill>
              </a:defRPr>
            </a:lvl2pPr>
            <a:lvl3pPr>
              <a:defRPr sz="2000">
                <a:solidFill>
                  <a:srgbClr val="5F5F5F"/>
                </a:solidFill>
              </a:defRPr>
            </a:lvl3pPr>
            <a:lvl4pPr>
              <a:defRPr sz="1800">
                <a:solidFill>
                  <a:srgbClr val="5F5F5F"/>
                </a:solidFill>
              </a:defRPr>
            </a:lvl4pPr>
            <a:lvl5pPr>
              <a:defRPr sz="1600">
                <a:solidFill>
                  <a:srgbClr val="5F5F5F"/>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11"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912"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13" name="Slide Number Placeholder 5"/>
          <p:cNvSpPr>
            <a:spLocks noGrp="1"/>
          </p:cNvSpPr>
          <p:nvPr>
            <p:ph type="sldNum" sz="quarter" idx="10"/>
          </p:nvPr>
        </p:nvSpPr>
        <p:spPr/>
        <p:txBody>
          <a:bodyPr/>
          <a:lstStyle/>
          <a:p>
            <a:fld id="{0DC44552-9C55-41EF-8E7D-6A8DD8453E96}" type="slidenum">
              <a:rPr lang="en-US" smtClean="0"/>
              <a:t>‹N°›</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918" name="Title 1"/>
          <p:cNvSpPr>
            <a:spLocks noGrp="1"/>
          </p:cNvSpPr>
          <p:nvPr>
            <p:ph type="title"/>
          </p:nvPr>
        </p:nvSpPr>
        <p:spPr/>
        <p:txBody>
          <a:bodyPr>
            <a:normAutofit/>
          </a:bodyPr>
          <a:lstStyle>
            <a:lvl1pPr>
              <a:defRPr sz="3500"/>
            </a:lvl1pPr>
          </a:lstStyle>
          <a:p>
            <a:r>
              <a:rPr lang="en-US"/>
              <a:t>Click to edit Master title style</a:t>
            </a:r>
            <a:endParaRPr lang="en-US" dirty="0"/>
          </a:p>
        </p:txBody>
      </p:sp>
      <p:sp>
        <p:nvSpPr>
          <p:cNvPr id="1048919" name="Slide Number Placeholder 5"/>
          <p:cNvSpPr>
            <a:spLocks noGrp="1"/>
          </p:cNvSpPr>
          <p:nvPr>
            <p:ph type="sldNum" sz="quarter" idx="10"/>
          </p:nvPr>
        </p:nvSpPr>
        <p:spPr/>
        <p:txBody>
          <a:bodyPr/>
          <a:lstStyle/>
          <a:p>
            <a:fld id="{0DC44552-9C55-41EF-8E7D-6A8DD8453E96}" type="slidenum">
              <a:rPr lang="en-US" smtClean="0"/>
              <a:t>‹N°›</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920" name="Slide Number Placeholder 5"/>
          <p:cNvSpPr>
            <a:spLocks noGrp="1"/>
          </p:cNvSpPr>
          <p:nvPr>
            <p:ph type="sldNum" sz="quarter" idx="10"/>
          </p:nvPr>
        </p:nvSpPr>
        <p:spPr/>
        <p:txBody>
          <a:bodyPr/>
          <a:lstStyle/>
          <a:p>
            <a:fld id="{0DC44552-9C55-41EF-8E7D-6A8DD8453E96}" type="slidenum">
              <a:rPr lang="en-US" smtClean="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048823"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en-US"/>
          </a:p>
        </p:txBody>
      </p:sp>
      <p:sp>
        <p:nvSpPr>
          <p:cNvPr id="1048824"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1048825" name="Rectangle 5"/>
          <p:cNvSpPr>
            <a:spLocks noGrp="1" noChangeArrowheads="1"/>
          </p:cNvSpPr>
          <p:nvPr>
            <p:ph type="sldNum" sz="quarter" idx="10"/>
          </p:nvPr>
        </p:nvSpPr>
        <p:spPr/>
        <p:txBody>
          <a:bodyPr/>
          <a:lstStyle/>
          <a:p>
            <a:fld id="{CF1662C0-D88C-4585-9580-A7D4FD1D5064}" type="slidenum">
              <a:rPr lang="en-US"/>
              <a:t>‹N°›</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1048921" name="TextBox 1"/>
          <p:cNvSpPr txBox="1">
            <a:spLocks noChangeArrowheads="1"/>
          </p:cNvSpPr>
          <p:nvPr/>
        </p:nvSpPr>
        <p:spPr bwMode="auto">
          <a:xfrm>
            <a:off x="693738" y="1831975"/>
            <a:ext cx="7696200" cy="141605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3400" dirty="0">
                <a:solidFill>
                  <a:srgbClr val="002A6C"/>
                </a:solidFill>
                <a:latin typeface="Gill Sans MT" pitchFamily="34" charset="0"/>
              </a:rPr>
              <a:t>For more information, please visit</a:t>
            </a:r>
          </a:p>
          <a:p>
            <a:pPr algn="ctr"/>
            <a:r>
              <a:rPr lang="en-US" altLang="en-US" sz="3400" b="1" dirty="0">
                <a:solidFill>
                  <a:srgbClr val="002A6C"/>
                </a:solidFill>
                <a:latin typeface="Gill Sans MT" pitchFamily="34" charset="0"/>
              </a:rPr>
              <a:t>www.mcsprogram.org</a:t>
            </a:r>
          </a:p>
          <a:p>
            <a:endParaRPr lang="en-US" altLang="en-US" dirty="0"/>
          </a:p>
        </p:txBody>
      </p:sp>
      <p:sp>
        <p:nvSpPr>
          <p:cNvPr id="1048922" name="TextBox 2"/>
          <p:cNvSpPr txBox="1">
            <a:spLocks noChangeArrowheads="1"/>
          </p:cNvSpPr>
          <p:nvPr/>
        </p:nvSpPr>
        <p:spPr bwMode="auto">
          <a:xfrm>
            <a:off x="693738" y="3733800"/>
            <a:ext cx="7696200" cy="954088"/>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dirty="0">
                <a:latin typeface="Gill Sans MT" pitchFamily="34" charset="0"/>
              </a:rPr>
              <a:t>This presentation was made possible by the generous support of the American people through the United States Agency for International Development (USAID), under the terms of the Cooperative Agreement AID-OAA-A-14-00028.  The contents are the responsibility of the authors and do not necessarily reflect the views of USAID or the United States Government.</a:t>
            </a:r>
          </a:p>
        </p:txBody>
      </p:sp>
      <p:sp>
        <p:nvSpPr>
          <p:cNvPr id="1048923" name="TextBox 3"/>
          <p:cNvSpPr txBox="1">
            <a:spLocks noChangeArrowheads="1"/>
          </p:cNvSpPr>
          <p:nvPr/>
        </p:nvSpPr>
        <p:spPr bwMode="auto">
          <a:xfrm>
            <a:off x="960438" y="6019800"/>
            <a:ext cx="7162800" cy="379413"/>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en-US" altLang="en-US" sz="2800" baseline="30000" dirty="0">
                <a:solidFill>
                  <a:srgbClr val="002A6C"/>
                </a:solidFill>
                <a:latin typeface="Gill Sans MT" pitchFamily="34" charset="0"/>
              </a:rPr>
              <a:t> facebook.com/MCSPglobal 			twitter.com/MCSPglobal</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92" name="Group 6"/>
          <p:cNvGrpSpPr>
            <a:grpSpLocks noChangeAspect="1"/>
          </p:cNvGrpSpPr>
          <p:nvPr/>
        </p:nvGrpSpPr>
        <p:grpSpPr bwMode="auto">
          <a:xfrm>
            <a:off x="2141538" y="762000"/>
            <a:ext cx="4860925" cy="752475"/>
            <a:chOff x="2362200" y="762000"/>
            <a:chExt cx="4419600" cy="684422"/>
          </a:xfrm>
        </p:grpSpPr>
        <p:pic>
          <p:nvPicPr>
            <p:cNvPr id="2097201" name="Picture 22"/>
            <p:cNvPicPr>
              <a:picLocks noChangeAspect="1" noChangeArrowheads="1"/>
            </p:cNvPicPr>
            <p:nvPr/>
          </p:nvPicPr>
          <p:blipFill>
            <a:blip r:embed="rId2"/>
            <a:srcRect r="63464"/>
            <a:stretch>
              <a:fillRect/>
            </a:stretch>
          </p:blipFill>
          <p:spPr bwMode="auto">
            <a:xfrm>
              <a:off x="2362200" y="762000"/>
              <a:ext cx="2421522" cy="684422"/>
            </a:xfrm>
            <a:prstGeom prst="rect">
              <a:avLst/>
            </a:prstGeom>
            <a:noFill/>
            <a:ln>
              <a:noFill/>
            </a:ln>
          </p:spPr>
        </p:pic>
        <p:pic>
          <p:nvPicPr>
            <p:cNvPr id="2097202" name="Picture 8"/>
            <p:cNvPicPr>
              <a:picLocks noChangeAspect="1"/>
            </p:cNvPicPr>
            <p:nvPr/>
          </p:nvPicPr>
          <p:blipFill>
            <a:blip r:embed="rId3"/>
            <a:srcRect/>
            <a:stretch>
              <a:fillRect/>
            </a:stretch>
          </p:blipFill>
          <p:spPr bwMode="auto">
            <a:xfrm>
              <a:off x="5029200" y="803802"/>
              <a:ext cx="1752600" cy="642620"/>
            </a:xfrm>
            <a:prstGeom prst="rect">
              <a:avLst/>
            </a:prstGeom>
            <a:noFill/>
            <a:ln>
              <a:noFill/>
            </a:ln>
          </p:spPr>
        </p:pic>
      </p:grpSp>
      <p:sp>
        <p:nvSpPr>
          <p:cNvPr id="1048928" name="Title 1"/>
          <p:cNvSpPr>
            <a:spLocks noGrp="1"/>
          </p:cNvSpPr>
          <p:nvPr>
            <p:ph type="ctrTitle"/>
          </p:nvPr>
        </p:nvSpPr>
        <p:spPr>
          <a:xfrm>
            <a:off x="762000" y="1981200"/>
            <a:ext cx="7772400" cy="2667000"/>
          </a:xfrm>
        </p:spPr>
        <p:txBody>
          <a:bodyPr anchor="b">
            <a:noAutofit/>
          </a:bodyPr>
          <a:lstStyle>
            <a:lvl1pPr>
              <a:lnSpc>
                <a:spcPct val="100000"/>
              </a:lnSpc>
              <a:defRPr sz="4000">
                <a:solidFill>
                  <a:srgbClr val="002A6C"/>
                </a:solidFill>
                <a:latin typeface="Gill Sans MT" panose="020B0502020104020203" pitchFamily="34" charset="0"/>
                <a:cs typeface="Arial" panose="020B0604020202020204" pitchFamily="34" charset="0"/>
              </a:defRPr>
            </a:lvl1pPr>
          </a:lstStyle>
          <a:p>
            <a:r>
              <a:rPr lang="en-US"/>
              <a:t>Click to edit Master title style</a:t>
            </a:r>
            <a:endParaRPr lang="en-US" dirty="0"/>
          </a:p>
        </p:txBody>
      </p:sp>
      <p:sp>
        <p:nvSpPr>
          <p:cNvPr id="1048929" name="Subtitle 2"/>
          <p:cNvSpPr>
            <a:spLocks noGrp="1"/>
          </p:cNvSpPr>
          <p:nvPr>
            <p:ph type="subTitle" idx="1"/>
          </p:nvPr>
        </p:nvSpPr>
        <p:spPr>
          <a:xfrm>
            <a:off x="762000" y="4800600"/>
            <a:ext cx="7772400" cy="1219200"/>
          </a:xfrm>
        </p:spPr>
        <p:txBody>
          <a:bodyPr>
            <a:normAutofit/>
          </a:bodyPr>
          <a:lstStyle>
            <a:lvl1pPr marL="0" indent="0" algn="ctr">
              <a:buNone/>
              <a:defRPr sz="2400">
                <a:solidFill>
                  <a:srgbClr val="5F5F5F"/>
                </a:solidFill>
                <a:latin typeface="Gill Sans MT" panose="020B0502020104020203"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194" name="Group 6"/>
          <p:cNvGrpSpPr>
            <a:grpSpLocks noChangeAspect="1"/>
          </p:cNvGrpSpPr>
          <p:nvPr/>
        </p:nvGrpSpPr>
        <p:grpSpPr bwMode="auto">
          <a:xfrm>
            <a:off x="2141538" y="762000"/>
            <a:ext cx="4860925" cy="752475"/>
            <a:chOff x="2362200" y="762000"/>
            <a:chExt cx="4419600" cy="684422"/>
          </a:xfrm>
        </p:grpSpPr>
        <p:pic>
          <p:nvPicPr>
            <p:cNvPr id="2097203" name="Picture 22"/>
            <p:cNvPicPr>
              <a:picLocks noChangeAspect="1" noChangeArrowheads="1"/>
            </p:cNvPicPr>
            <p:nvPr/>
          </p:nvPicPr>
          <p:blipFill>
            <a:blip r:embed="rId2"/>
            <a:srcRect r="63464"/>
            <a:stretch>
              <a:fillRect/>
            </a:stretch>
          </p:blipFill>
          <p:spPr bwMode="auto">
            <a:xfrm>
              <a:off x="2362200" y="762000"/>
              <a:ext cx="2421522" cy="684422"/>
            </a:xfrm>
            <a:prstGeom prst="rect">
              <a:avLst/>
            </a:prstGeom>
            <a:noFill/>
            <a:ln>
              <a:noFill/>
            </a:ln>
          </p:spPr>
        </p:pic>
        <p:pic>
          <p:nvPicPr>
            <p:cNvPr id="2097204" name="Picture 8"/>
            <p:cNvPicPr>
              <a:picLocks noChangeAspect="1"/>
            </p:cNvPicPr>
            <p:nvPr/>
          </p:nvPicPr>
          <p:blipFill>
            <a:blip r:embed="rId3"/>
            <a:srcRect/>
            <a:stretch>
              <a:fillRect/>
            </a:stretch>
          </p:blipFill>
          <p:spPr bwMode="auto">
            <a:xfrm>
              <a:off x="5029200" y="803802"/>
              <a:ext cx="1752600" cy="642620"/>
            </a:xfrm>
            <a:prstGeom prst="rect">
              <a:avLst/>
            </a:prstGeom>
            <a:noFill/>
            <a:ln>
              <a:noFill/>
            </a:ln>
          </p:spPr>
        </p:pic>
      </p:grpSp>
      <p:sp>
        <p:nvSpPr>
          <p:cNvPr id="1048930" name="Title 1"/>
          <p:cNvSpPr>
            <a:spLocks noGrp="1"/>
          </p:cNvSpPr>
          <p:nvPr>
            <p:ph type="ctrTitle"/>
          </p:nvPr>
        </p:nvSpPr>
        <p:spPr>
          <a:xfrm>
            <a:off x="762000" y="1981200"/>
            <a:ext cx="4648200" cy="2667000"/>
          </a:xfrm>
        </p:spPr>
        <p:txBody>
          <a:bodyPr anchor="b">
            <a:noAutofit/>
          </a:bodyPr>
          <a:lstStyle>
            <a:lvl1pPr algn="l">
              <a:lnSpc>
                <a:spcPct val="100000"/>
              </a:lnSpc>
              <a:defRPr sz="3000">
                <a:solidFill>
                  <a:srgbClr val="002A6C"/>
                </a:solidFill>
                <a:latin typeface="Gill Sans MT" panose="020B0502020104020203" pitchFamily="34" charset="0"/>
                <a:cs typeface="Arial" panose="020B0604020202020204" pitchFamily="34" charset="0"/>
              </a:defRPr>
            </a:lvl1pPr>
          </a:lstStyle>
          <a:p>
            <a:r>
              <a:rPr lang="en-US"/>
              <a:t>Click to edit Master title style</a:t>
            </a:r>
            <a:endParaRPr lang="en-US" dirty="0"/>
          </a:p>
        </p:txBody>
      </p:sp>
      <p:sp>
        <p:nvSpPr>
          <p:cNvPr id="1048931" name="Subtitle 2"/>
          <p:cNvSpPr>
            <a:spLocks noGrp="1"/>
          </p:cNvSpPr>
          <p:nvPr>
            <p:ph type="subTitle" idx="1"/>
          </p:nvPr>
        </p:nvSpPr>
        <p:spPr>
          <a:xfrm>
            <a:off x="762000" y="4800600"/>
            <a:ext cx="4648200" cy="1219200"/>
          </a:xfrm>
        </p:spPr>
        <p:txBody>
          <a:bodyPr>
            <a:normAutofit/>
          </a:bodyPr>
          <a:lstStyle>
            <a:lvl1pPr marL="0" indent="0" algn="l">
              <a:buNone/>
              <a:defRPr sz="2200">
                <a:solidFill>
                  <a:srgbClr val="5F5F5F"/>
                </a:solidFill>
                <a:latin typeface="Gill Sans MT" panose="020B0502020104020203"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48932" name="ClipArt Placeholder 2"/>
          <p:cNvSpPr>
            <a:spLocks noGrp="1"/>
          </p:cNvSpPr>
          <p:nvPr>
            <p:ph type="clipArt" sz="quarter" idx="13"/>
          </p:nvPr>
        </p:nvSpPr>
        <p:spPr>
          <a:xfrm>
            <a:off x="5638800" y="1981200"/>
            <a:ext cx="2667000" cy="4038600"/>
          </a:xfrm>
        </p:spPr>
        <p:txBody>
          <a:bodyPr rtlCol="0">
            <a:normAutofit/>
          </a:bodyPr>
          <a:lstStyle>
            <a:lvl1pPr marL="0" indent="0">
              <a:buNone/>
            </a:lvl1pPr>
          </a:lstStyle>
          <a:p>
            <a:pPr lvl="0"/>
            <a:r>
              <a:rPr lang="en-US" noProof="0" dirty="0"/>
              <a:t>Click icon to add clip art</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949" name="Title 1"/>
          <p:cNvSpPr>
            <a:spLocks noGrp="1"/>
          </p:cNvSpPr>
          <p:nvPr>
            <p:ph type="title"/>
          </p:nvPr>
        </p:nvSpPr>
        <p:spPr/>
        <p:txBody>
          <a:bodyPr>
            <a:normAutofit/>
          </a:bodyPr>
          <a:lstStyle>
            <a:lvl1pPr>
              <a:defRPr sz="3500"/>
            </a:lvl1pPr>
          </a:lstStyle>
          <a:p>
            <a:r>
              <a:rPr lang="en-US"/>
              <a:t>Click to edit Master title style</a:t>
            </a:r>
            <a:endParaRPr lang="en-US" dirty="0"/>
          </a:p>
        </p:txBody>
      </p:sp>
      <p:sp>
        <p:nvSpPr>
          <p:cNvPr id="1048950" name="Content Placeholder 2"/>
          <p:cNvSpPr>
            <a:spLocks noGrp="1"/>
          </p:cNvSpPr>
          <p:nvPr>
            <p:ph idx="1"/>
          </p:nvPr>
        </p:nvSpPr>
        <p:spPr/>
        <p:txBody>
          <a:bodyPr/>
          <a:lstStyle>
            <a:lvl1pPr>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51" name="Slide Number Placeholder 5"/>
          <p:cNvSpPr>
            <a:spLocks noGrp="1"/>
          </p:cNvSpPr>
          <p:nvPr>
            <p:ph type="sldNum" sz="quarter" idx="10"/>
          </p:nvPr>
        </p:nvSpPr>
        <p:spPr/>
        <p:txBody>
          <a:bodyPr/>
          <a:lstStyle/>
          <a:p>
            <a:fld id="{394AD2A7-6147-4577-9891-B30CACE7B848}" type="slidenum">
              <a:rPr lang="en-US"/>
              <a:t>‹N°›</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945" name="Title 1"/>
          <p:cNvSpPr>
            <a:spLocks noGrp="1"/>
          </p:cNvSpPr>
          <p:nvPr>
            <p:ph type="title"/>
          </p:nvPr>
        </p:nvSpPr>
        <p:spPr/>
        <p:txBody>
          <a:bodyPr>
            <a:normAutofit/>
          </a:bodyPr>
          <a:lstStyle>
            <a:lvl1pPr>
              <a:defRPr sz="3500"/>
            </a:lvl1pPr>
          </a:lstStyle>
          <a:p>
            <a:r>
              <a:rPr lang="en-US"/>
              <a:t>Click to edit Master title style</a:t>
            </a:r>
            <a:endParaRPr lang="en-US" dirty="0"/>
          </a:p>
        </p:txBody>
      </p:sp>
      <p:sp>
        <p:nvSpPr>
          <p:cNvPr id="1048946" name="Content Placeholder 2"/>
          <p:cNvSpPr>
            <a:spLocks noGrp="1"/>
          </p:cNvSpPr>
          <p:nvPr>
            <p:ph sz="half" idx="1"/>
          </p:nvPr>
        </p:nvSpPr>
        <p:spPr>
          <a:xfrm>
            <a:off x="457200" y="1600200"/>
            <a:ext cx="4038600" cy="4525963"/>
          </a:xfrm>
        </p:spPr>
        <p:txBody>
          <a:bodyPr/>
          <a:lstStyle>
            <a:lvl1pPr>
              <a:defRPr sz="2800">
                <a:solidFill>
                  <a:srgbClr val="5F5F5F"/>
                </a:solidFill>
              </a:defRPr>
            </a:lvl1pPr>
            <a:lvl2pPr>
              <a:defRPr sz="2400">
                <a:solidFill>
                  <a:srgbClr val="5F5F5F"/>
                </a:solidFill>
              </a:defRPr>
            </a:lvl2pPr>
            <a:lvl3pPr>
              <a:defRPr sz="2000">
                <a:solidFill>
                  <a:srgbClr val="5F5F5F"/>
                </a:solidFill>
              </a:defRPr>
            </a:lvl3pPr>
            <a:lvl4pPr>
              <a:defRPr sz="1800">
                <a:solidFill>
                  <a:srgbClr val="5F5F5F"/>
                </a:solidFill>
              </a:defRPr>
            </a:lvl4pPr>
            <a:lvl5pPr>
              <a:defRPr sz="1800">
                <a:solidFill>
                  <a:srgbClr val="5F5F5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47" name="Content Placeholder 3"/>
          <p:cNvSpPr>
            <a:spLocks noGrp="1"/>
          </p:cNvSpPr>
          <p:nvPr>
            <p:ph sz="half" idx="2"/>
          </p:nvPr>
        </p:nvSpPr>
        <p:spPr>
          <a:xfrm>
            <a:off x="4648200" y="1600200"/>
            <a:ext cx="4038600" cy="4525963"/>
          </a:xfrm>
        </p:spPr>
        <p:txBody>
          <a:bodyPr/>
          <a:lstStyle>
            <a:lvl1pPr>
              <a:defRPr sz="2800">
                <a:solidFill>
                  <a:srgbClr val="5F5F5F"/>
                </a:solidFill>
              </a:defRPr>
            </a:lvl1pPr>
            <a:lvl2pPr>
              <a:defRPr sz="2400">
                <a:solidFill>
                  <a:srgbClr val="5F5F5F"/>
                </a:solidFill>
              </a:defRPr>
            </a:lvl2pPr>
            <a:lvl3pPr>
              <a:defRPr sz="2000">
                <a:solidFill>
                  <a:srgbClr val="5F5F5F"/>
                </a:solidFill>
              </a:defRPr>
            </a:lvl3pPr>
            <a:lvl4pPr>
              <a:defRPr sz="1800">
                <a:solidFill>
                  <a:srgbClr val="5F5F5F"/>
                </a:solidFill>
              </a:defRPr>
            </a:lvl4pPr>
            <a:lvl5pPr>
              <a:defRPr sz="1800">
                <a:solidFill>
                  <a:srgbClr val="5F5F5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48" name="Slide Number Placeholder 5"/>
          <p:cNvSpPr>
            <a:spLocks noGrp="1"/>
          </p:cNvSpPr>
          <p:nvPr>
            <p:ph type="sldNum" sz="quarter" idx="10"/>
          </p:nvPr>
        </p:nvSpPr>
        <p:spPr/>
        <p:txBody>
          <a:bodyPr/>
          <a:lstStyle/>
          <a:p>
            <a:fld id="{C0C548B5-EC84-4B0E-BE13-E7192186B0E0}" type="slidenum">
              <a:rPr lang="en-US"/>
              <a:t>‹N°›</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933" name="Title 1"/>
          <p:cNvSpPr>
            <a:spLocks noGrp="1"/>
          </p:cNvSpPr>
          <p:nvPr>
            <p:ph type="title"/>
          </p:nvPr>
        </p:nvSpPr>
        <p:spPr/>
        <p:txBody>
          <a:bodyPr>
            <a:normAutofit/>
          </a:bodyPr>
          <a:lstStyle>
            <a:lvl1pPr>
              <a:defRPr sz="3500"/>
            </a:lvl1pPr>
          </a:lstStyle>
          <a:p>
            <a:r>
              <a:rPr lang="en-US"/>
              <a:t>Click to edit Master title style</a:t>
            </a:r>
            <a:endParaRPr lang="en-US" dirty="0"/>
          </a:p>
        </p:txBody>
      </p:sp>
      <p:sp>
        <p:nvSpPr>
          <p:cNvPr id="1048934"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935" name="Content Placeholder 3"/>
          <p:cNvSpPr>
            <a:spLocks noGrp="1"/>
          </p:cNvSpPr>
          <p:nvPr>
            <p:ph sz="half" idx="2"/>
          </p:nvPr>
        </p:nvSpPr>
        <p:spPr>
          <a:xfrm>
            <a:off x="457200" y="2174875"/>
            <a:ext cx="4040188" cy="3951288"/>
          </a:xfrm>
        </p:spPr>
        <p:txBody>
          <a:bodyPr/>
          <a:lstStyle>
            <a:lvl1pPr>
              <a:defRPr sz="2400">
                <a:solidFill>
                  <a:srgbClr val="5F5F5F"/>
                </a:solidFill>
              </a:defRPr>
            </a:lvl1pPr>
            <a:lvl2pPr>
              <a:defRPr sz="2200">
                <a:solidFill>
                  <a:srgbClr val="5F5F5F"/>
                </a:solidFill>
              </a:defRPr>
            </a:lvl2pPr>
            <a:lvl3pPr>
              <a:defRPr sz="2000">
                <a:solidFill>
                  <a:srgbClr val="5F5F5F"/>
                </a:solidFill>
              </a:defRPr>
            </a:lvl3pPr>
            <a:lvl4pPr>
              <a:defRPr sz="1800">
                <a:solidFill>
                  <a:srgbClr val="5F5F5F"/>
                </a:solidFill>
              </a:defRPr>
            </a:lvl4pPr>
            <a:lvl5pPr>
              <a:defRPr sz="1600">
                <a:solidFill>
                  <a:srgbClr val="5F5F5F"/>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36"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937"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938" name="Slide Number Placeholder 5"/>
          <p:cNvSpPr>
            <a:spLocks noGrp="1"/>
          </p:cNvSpPr>
          <p:nvPr>
            <p:ph type="sldNum" sz="quarter" idx="10"/>
          </p:nvPr>
        </p:nvSpPr>
        <p:spPr/>
        <p:txBody>
          <a:bodyPr/>
          <a:lstStyle/>
          <a:p>
            <a:fld id="{C47599CD-AF74-45D7-9EBD-42E72EC99B01}" type="slidenum">
              <a:rPr lang="en-US"/>
              <a:t>‹N°›</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943" name="Title 1"/>
          <p:cNvSpPr>
            <a:spLocks noGrp="1"/>
          </p:cNvSpPr>
          <p:nvPr>
            <p:ph type="title"/>
          </p:nvPr>
        </p:nvSpPr>
        <p:spPr/>
        <p:txBody>
          <a:bodyPr>
            <a:normAutofit/>
          </a:bodyPr>
          <a:lstStyle>
            <a:lvl1pPr>
              <a:defRPr sz="3500"/>
            </a:lvl1pPr>
          </a:lstStyle>
          <a:p>
            <a:r>
              <a:rPr lang="en-US"/>
              <a:t>Click to edit Master title style</a:t>
            </a:r>
            <a:endParaRPr lang="en-US" dirty="0"/>
          </a:p>
        </p:txBody>
      </p:sp>
      <p:sp>
        <p:nvSpPr>
          <p:cNvPr id="1048944" name="Slide Number Placeholder 5"/>
          <p:cNvSpPr>
            <a:spLocks noGrp="1"/>
          </p:cNvSpPr>
          <p:nvPr>
            <p:ph type="sldNum" sz="quarter" idx="10"/>
          </p:nvPr>
        </p:nvSpPr>
        <p:spPr/>
        <p:txBody>
          <a:bodyPr/>
          <a:lstStyle/>
          <a:p>
            <a:fld id="{031934AD-DBC9-4EDD-B686-455CF3D74807}" type="slidenum">
              <a:rPr lang="en-US"/>
              <a:t>‹N°›</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942" name="Slide Number Placeholder 5"/>
          <p:cNvSpPr>
            <a:spLocks noGrp="1"/>
          </p:cNvSpPr>
          <p:nvPr>
            <p:ph type="sldNum" sz="quarter" idx="10"/>
          </p:nvPr>
        </p:nvSpPr>
        <p:spPr/>
        <p:txBody>
          <a:bodyPr/>
          <a:lstStyle/>
          <a:p>
            <a:fld id="{D58C2176-5AA6-42CC-B2F5-29103EC16FF5}" type="slidenum">
              <a:rPr lang="en-US"/>
              <a:t>‹N°›</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48939" name="TextBox 1"/>
          <p:cNvSpPr txBox="1">
            <a:spLocks noChangeArrowheads="1"/>
          </p:cNvSpPr>
          <p:nvPr/>
        </p:nvSpPr>
        <p:spPr bwMode="auto">
          <a:xfrm>
            <a:off x="693738" y="1831975"/>
            <a:ext cx="7696200" cy="141605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3400" dirty="0">
                <a:solidFill>
                  <a:srgbClr val="002A6C"/>
                </a:solidFill>
                <a:latin typeface="Gill Sans MT" pitchFamily="34" charset="0"/>
              </a:rPr>
              <a:t>For more information, please visit</a:t>
            </a:r>
          </a:p>
          <a:p>
            <a:pPr algn="ctr"/>
            <a:r>
              <a:rPr lang="en-US" altLang="en-US" sz="3400" b="1" dirty="0">
                <a:solidFill>
                  <a:srgbClr val="002A6C"/>
                </a:solidFill>
                <a:latin typeface="Gill Sans MT" pitchFamily="34" charset="0"/>
              </a:rPr>
              <a:t>www.mcsprogram.org</a:t>
            </a:r>
          </a:p>
          <a:p>
            <a:endParaRPr lang="en-US" altLang="en-US" dirty="0"/>
          </a:p>
        </p:txBody>
      </p:sp>
      <p:sp>
        <p:nvSpPr>
          <p:cNvPr id="1048940" name="TextBox 2"/>
          <p:cNvSpPr txBox="1">
            <a:spLocks noChangeArrowheads="1"/>
          </p:cNvSpPr>
          <p:nvPr/>
        </p:nvSpPr>
        <p:spPr bwMode="auto">
          <a:xfrm>
            <a:off x="693738" y="3733800"/>
            <a:ext cx="7696200" cy="954088"/>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dirty="0">
                <a:latin typeface="Gill Sans MT" pitchFamily="34" charset="0"/>
              </a:rPr>
              <a:t>This presentation was made possible by the generous support of the American people through the United States Agency for International Development (USAID), under the terms of the Cooperative Agreement AID-OAA-A-14-00028.  The contents are the responsibility of the authors and do not necessarily reflect the views of USAID or the United States Government.</a:t>
            </a:r>
          </a:p>
        </p:txBody>
      </p:sp>
      <p:sp>
        <p:nvSpPr>
          <p:cNvPr id="1048941" name="TextBox 3"/>
          <p:cNvSpPr txBox="1">
            <a:spLocks noChangeArrowheads="1"/>
          </p:cNvSpPr>
          <p:nvPr/>
        </p:nvSpPr>
        <p:spPr bwMode="auto">
          <a:xfrm>
            <a:off x="960438" y="6019800"/>
            <a:ext cx="7162800" cy="379413"/>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
            <a:r>
              <a:rPr lang="en-US" altLang="en-US" sz="2800" baseline="30000" dirty="0">
                <a:solidFill>
                  <a:srgbClr val="002A6C"/>
                </a:solidFill>
                <a:latin typeface="Gill Sans MT" pitchFamily="34" charset="0"/>
              </a:rPr>
              <a:t> facebook.com/MCSPglobal 			twitter.com/MCSPglobal</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048581" name="Freeform 9"/>
          <p:cNvSpPr/>
          <p:nvPr/>
        </p:nvSpPr>
        <p:spPr bwMode="auto">
          <a:xfrm>
            <a:off x="1" y="0"/>
            <a:ext cx="8255000" cy="5745695"/>
          </a:xfrm>
          <a:custGeom>
            <a:avLst/>
            <a:gdLst>
              <a:gd name="T0" fmla="*/ 0 w 2599"/>
              <a:gd name="T1" fmla="*/ 0 h 1808"/>
              <a:gd name="T2" fmla="*/ 0 w 2599"/>
              <a:gd name="T3" fmla="*/ 1783 h 1808"/>
              <a:gd name="T4" fmla="*/ 441 w 2599"/>
              <a:gd name="T5" fmla="*/ 1805 h 1808"/>
              <a:gd name="T6" fmla="*/ 986 w 2599"/>
              <a:gd name="T7" fmla="*/ 1729 h 1808"/>
              <a:gd name="T8" fmla="*/ 1612 w 2599"/>
              <a:gd name="T9" fmla="*/ 1471 h 1808"/>
              <a:gd name="T10" fmla="*/ 2173 w 2599"/>
              <a:gd name="T11" fmla="*/ 995 h 1808"/>
              <a:gd name="T12" fmla="*/ 2543 w 2599"/>
              <a:gd name="T13" fmla="*/ 262 h 1808"/>
              <a:gd name="T14" fmla="*/ 2599 w 2599"/>
              <a:gd name="T15" fmla="*/ 0 h 1808"/>
              <a:gd name="T16" fmla="*/ 0 w 2599"/>
              <a:gd name="T17" fmla="*/ 0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99" h="1808">
                <a:moveTo>
                  <a:pt x="0" y="0"/>
                </a:moveTo>
                <a:cubicBezTo>
                  <a:pt x="0" y="1783"/>
                  <a:pt x="0" y="1783"/>
                  <a:pt x="0" y="1783"/>
                </a:cubicBezTo>
                <a:cubicBezTo>
                  <a:pt x="240" y="1808"/>
                  <a:pt x="441" y="1805"/>
                  <a:pt x="441" y="1805"/>
                </a:cubicBezTo>
                <a:cubicBezTo>
                  <a:pt x="594" y="1805"/>
                  <a:pt x="775" y="1780"/>
                  <a:pt x="986" y="1729"/>
                </a:cubicBezTo>
                <a:cubicBezTo>
                  <a:pt x="1197" y="1678"/>
                  <a:pt x="1405" y="1592"/>
                  <a:pt x="1612" y="1471"/>
                </a:cubicBezTo>
                <a:cubicBezTo>
                  <a:pt x="1819" y="1351"/>
                  <a:pt x="2006" y="1193"/>
                  <a:pt x="2173" y="995"/>
                </a:cubicBezTo>
                <a:cubicBezTo>
                  <a:pt x="2339" y="798"/>
                  <a:pt x="2464" y="554"/>
                  <a:pt x="2543" y="262"/>
                </a:cubicBezTo>
                <a:cubicBezTo>
                  <a:pt x="2565" y="179"/>
                  <a:pt x="2584" y="92"/>
                  <a:pt x="2599" y="0"/>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E"/>
          </a:p>
        </p:txBody>
      </p:sp>
      <p:sp>
        <p:nvSpPr>
          <p:cNvPr id="1048582" name="Title 1"/>
          <p:cNvSpPr>
            <a:spLocks noGrp="1"/>
          </p:cNvSpPr>
          <p:nvPr>
            <p:ph type="ctrTitle"/>
          </p:nvPr>
        </p:nvSpPr>
        <p:spPr>
          <a:xfrm>
            <a:off x="595314" y="436564"/>
            <a:ext cx="4751386" cy="2316162"/>
          </a:xfrm>
        </p:spPr>
        <p:txBody>
          <a:bodyPr anchor="b">
            <a:noAutofit/>
          </a:bodyPr>
          <a:lstStyle>
            <a:lvl1pPr algn="l">
              <a:lnSpc>
                <a:spcPct val="85000"/>
              </a:lnSpc>
              <a:defRPr sz="4200"/>
            </a:lvl1pPr>
          </a:lstStyle>
          <a:p>
            <a:r>
              <a:rPr lang="en-US"/>
              <a:t>Click to edit Master title style</a:t>
            </a:r>
            <a:endParaRPr lang="en-IE" dirty="0"/>
          </a:p>
        </p:txBody>
      </p:sp>
      <p:sp>
        <p:nvSpPr>
          <p:cNvPr id="1048583" name="Subtitle 2"/>
          <p:cNvSpPr>
            <a:spLocks noGrp="1"/>
          </p:cNvSpPr>
          <p:nvPr>
            <p:ph type="subTitle" idx="1"/>
          </p:nvPr>
        </p:nvSpPr>
        <p:spPr>
          <a:xfrm>
            <a:off x="595314" y="3003739"/>
            <a:ext cx="3798266" cy="385763"/>
          </a:xfrm>
        </p:spPr>
        <p:txBody>
          <a:bodyPr>
            <a:noAutofit/>
          </a:bodyPr>
          <a:lstStyle>
            <a:lvl1pPr marL="0" indent="0" algn="l">
              <a:buNone/>
              <a:defRPr sz="1800" b="1" baseline="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dirty="0"/>
          </a:p>
        </p:txBody>
      </p:sp>
      <p:pic>
        <p:nvPicPr>
          <p:cNvPr id="2097153" name="Picture 7"/>
          <p:cNvPicPr>
            <a:picLocks noChangeAspect="1"/>
          </p:cNvPicPr>
          <p:nvPr/>
        </p:nvPicPr>
        <p:blipFill rotWithShape="1">
          <a:blip r:embed="rId2"/>
          <a:srcRect l="12166" t="16770" r="12166" b="16770"/>
          <a:stretch>
            <a:fillRect/>
          </a:stretch>
        </p:blipFill>
        <p:spPr>
          <a:xfrm>
            <a:off x="6613525" y="5099050"/>
            <a:ext cx="2152622" cy="1420080"/>
          </a:xfrm>
          <a:prstGeom prst="rect">
            <a:avLst/>
          </a:prstGeom>
          <a:noFill/>
          <a:ln>
            <a:noFill/>
          </a:ln>
        </p:spPr>
      </p:pic>
      <p:pic>
        <p:nvPicPr>
          <p:cNvPr id="2097154" name="Picture 8"/>
          <p:cNvPicPr>
            <a:picLocks noChangeAspect="1"/>
          </p:cNvPicPr>
          <p:nvPr/>
        </p:nvPicPr>
        <p:blipFill>
          <a:blip r:embed="rId3" cstate="print"/>
          <a:stretch>
            <a:fillRect/>
          </a:stretch>
        </p:blipFill>
        <p:spPr>
          <a:xfrm>
            <a:off x="600074" y="5956643"/>
            <a:ext cx="1197769" cy="227576"/>
          </a:xfrm>
          <a:prstGeom prst="rect">
            <a:avLst/>
          </a:prstGeom>
          <a:noFill/>
          <a:ln>
            <a:noFill/>
          </a:ln>
        </p:spPr>
      </p:pic>
      <p:sp>
        <p:nvSpPr>
          <p:cNvPr id="1048584" name="Text Placeholder 10"/>
          <p:cNvSpPr>
            <a:spLocks noGrp="1"/>
          </p:cNvSpPr>
          <p:nvPr>
            <p:ph type="body" sz="quarter" idx="13"/>
          </p:nvPr>
        </p:nvSpPr>
        <p:spPr>
          <a:xfrm>
            <a:off x="595486" y="3347901"/>
            <a:ext cx="3798094" cy="1228725"/>
          </a:xfrm>
        </p:spPr>
        <p:txBody>
          <a:bodyPr>
            <a:noAutofit/>
          </a:bodyPr>
          <a:lstStyle>
            <a:lvl1pPr marL="0" indent="0">
              <a:spcBef>
                <a:spcPts val="0"/>
              </a:spcBef>
              <a:buNone/>
              <a:defRPr sz="1800" b="1" baseline="0">
                <a:solidFill>
                  <a:schemeClr val="bg1"/>
                </a:solidFill>
              </a:defRPr>
            </a:lvl1pPr>
            <a:lvl2pPr marL="342900" indent="0">
              <a:buNone/>
              <a:defRPr sz="1425" b="1"/>
            </a:lvl2pPr>
            <a:lvl3pPr marL="685800" indent="0">
              <a:buNone/>
              <a:defRPr sz="1425" b="1"/>
            </a:lvl3pPr>
            <a:lvl4pPr marL="1028700" indent="0">
              <a:buNone/>
              <a:defRPr sz="1425" b="1"/>
            </a:lvl4pPr>
            <a:lvl5pPr marL="1371600" indent="0">
              <a:buNone/>
              <a:defRPr sz="1425" b="1"/>
            </a:lvl5pPr>
          </a:lstStyle>
          <a:p>
            <a:pPr lvl="0"/>
            <a:r>
              <a:rPr lang="en-US"/>
              <a:t>Edit Master text styles</a:t>
            </a:r>
          </a:p>
        </p:txBody>
      </p:sp>
      <p:pic>
        <p:nvPicPr>
          <p:cNvPr id="2097155" name="Picture 6"/>
          <p:cNvPicPr>
            <a:picLocks noChangeAspect="1"/>
          </p:cNvPicPr>
          <p:nvPr/>
        </p:nvPicPr>
        <p:blipFill>
          <a:blip r:embed="rId4" cstate="print"/>
          <a:stretch>
            <a:fillRect/>
          </a:stretch>
        </p:blipFill>
        <p:spPr>
          <a:xfrm>
            <a:off x="595314" y="6379314"/>
            <a:ext cx="1677600" cy="111840"/>
          </a:xfrm>
          <a:prstGeom prst="rect">
            <a:avLst/>
          </a:prstGeom>
        </p:spPr>
      </p:pic>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048826" name="Titre 1"/>
          <p:cNvSpPr>
            <a:spLocks noGrp="1"/>
          </p:cNvSpPr>
          <p:nvPr>
            <p:ph type="title"/>
          </p:nvPr>
        </p:nvSpPr>
        <p:spPr/>
        <p:txBody>
          <a:bodyPr/>
          <a:lstStyle/>
          <a:p>
            <a:r>
              <a:rPr lang="fr-FR"/>
              <a:t>Cliquez pour modifier le style du titre</a:t>
            </a:r>
            <a:endParaRPr lang="en-US"/>
          </a:p>
        </p:txBody>
      </p:sp>
      <p:sp>
        <p:nvSpPr>
          <p:cNvPr id="1048827" name="Espace réservé du contenu 2"/>
          <p:cNvSpPr>
            <a:spLocks noGrp="1"/>
          </p:cNvSpPr>
          <p:nvPr>
            <p:ph sz="half" idx="1"/>
          </p:nvPr>
        </p:nvSpPr>
        <p:spPr>
          <a:xfrm>
            <a:off x="457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048828" name="Espace réservé du contenu 3"/>
          <p:cNvSpPr>
            <a:spLocks noGrp="1"/>
          </p:cNvSpPr>
          <p:nvPr>
            <p:ph sz="half" idx="2"/>
          </p:nvPr>
        </p:nvSpPr>
        <p:spPr>
          <a:xfrm>
            <a:off x="4648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048829" name="Rectangle 5"/>
          <p:cNvSpPr>
            <a:spLocks noGrp="1" noChangeArrowheads="1"/>
          </p:cNvSpPr>
          <p:nvPr>
            <p:ph type="sldNum" sz="quarter" idx="10"/>
          </p:nvPr>
        </p:nvSpPr>
        <p:spPr/>
        <p:txBody>
          <a:bodyPr/>
          <a:lstStyle/>
          <a:p>
            <a:fld id="{A7570036-3F7F-4B68-AF84-89D5AB9A7B88}" type="slidenum">
              <a:rPr lang="en-US"/>
              <a:t>‹N°›</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1048704" name="Freeform 5"/>
          <p:cNvSpPr/>
          <p:nvPr/>
        </p:nvSpPr>
        <p:spPr bwMode="auto">
          <a:xfrm>
            <a:off x="0" y="0"/>
            <a:ext cx="8307977" cy="6093959"/>
          </a:xfrm>
          <a:custGeom>
            <a:avLst/>
            <a:gdLst>
              <a:gd name="T0" fmla="*/ 0 w 2616"/>
              <a:gd name="T1" fmla="*/ 0 h 1918"/>
              <a:gd name="T2" fmla="*/ 0 w 2616"/>
              <a:gd name="T3" fmla="*/ 1893 h 1918"/>
              <a:gd name="T4" fmla="*/ 441 w 2616"/>
              <a:gd name="T5" fmla="*/ 1915 h 1918"/>
              <a:gd name="T6" fmla="*/ 986 w 2616"/>
              <a:gd name="T7" fmla="*/ 1839 h 1918"/>
              <a:gd name="T8" fmla="*/ 1612 w 2616"/>
              <a:gd name="T9" fmla="*/ 1581 h 1918"/>
              <a:gd name="T10" fmla="*/ 2173 w 2616"/>
              <a:gd name="T11" fmla="*/ 1105 h 1918"/>
              <a:gd name="T12" fmla="*/ 2543 w 2616"/>
              <a:gd name="T13" fmla="*/ 372 h 1918"/>
              <a:gd name="T14" fmla="*/ 2616 w 2616"/>
              <a:gd name="T15" fmla="*/ 0 h 1918"/>
              <a:gd name="T16" fmla="*/ 0 w 2616"/>
              <a:gd name="T17"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6" h="1918">
                <a:moveTo>
                  <a:pt x="0" y="0"/>
                </a:moveTo>
                <a:cubicBezTo>
                  <a:pt x="0" y="1893"/>
                  <a:pt x="0" y="1893"/>
                  <a:pt x="0" y="1893"/>
                </a:cubicBezTo>
                <a:cubicBezTo>
                  <a:pt x="240" y="1918"/>
                  <a:pt x="441" y="1915"/>
                  <a:pt x="441" y="1915"/>
                </a:cubicBezTo>
                <a:cubicBezTo>
                  <a:pt x="594" y="1915"/>
                  <a:pt x="775" y="1890"/>
                  <a:pt x="986" y="1839"/>
                </a:cubicBezTo>
                <a:cubicBezTo>
                  <a:pt x="1197" y="1787"/>
                  <a:pt x="1405" y="1702"/>
                  <a:pt x="1612" y="1581"/>
                </a:cubicBezTo>
                <a:cubicBezTo>
                  <a:pt x="1819" y="1461"/>
                  <a:pt x="2006" y="1303"/>
                  <a:pt x="2173" y="1105"/>
                </a:cubicBezTo>
                <a:cubicBezTo>
                  <a:pt x="2339" y="908"/>
                  <a:pt x="2464" y="664"/>
                  <a:pt x="2543" y="372"/>
                </a:cubicBezTo>
                <a:cubicBezTo>
                  <a:pt x="2574" y="257"/>
                  <a:pt x="2598" y="133"/>
                  <a:pt x="2616" y="0"/>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E"/>
          </a:p>
        </p:txBody>
      </p:sp>
      <p:sp>
        <p:nvSpPr>
          <p:cNvPr id="1048705" name="Title 1"/>
          <p:cNvSpPr>
            <a:spLocks noGrp="1"/>
          </p:cNvSpPr>
          <p:nvPr>
            <p:ph type="ctrTitle"/>
          </p:nvPr>
        </p:nvSpPr>
        <p:spPr>
          <a:xfrm>
            <a:off x="647869" y="419099"/>
            <a:ext cx="7200000" cy="1269915"/>
          </a:xfrm>
        </p:spPr>
        <p:txBody>
          <a:bodyPr anchor="b">
            <a:noAutofit/>
          </a:bodyPr>
          <a:lstStyle>
            <a:lvl1pPr algn="l">
              <a:lnSpc>
                <a:spcPct val="85000"/>
              </a:lnSpc>
              <a:defRPr sz="4200">
                <a:solidFill>
                  <a:schemeClr val="bg1"/>
                </a:solidFill>
              </a:defRPr>
            </a:lvl1pPr>
          </a:lstStyle>
          <a:p>
            <a:r>
              <a:rPr lang="en-US"/>
              <a:t>Click to edit Master title style</a:t>
            </a:r>
            <a:endParaRPr lang="en-IE" dirty="0"/>
          </a:p>
        </p:txBody>
      </p:sp>
      <p:sp>
        <p:nvSpPr>
          <p:cNvPr id="1048706" name="Subtitle 2"/>
          <p:cNvSpPr>
            <a:spLocks noGrp="1"/>
          </p:cNvSpPr>
          <p:nvPr>
            <p:ph type="subTitle" idx="1"/>
          </p:nvPr>
        </p:nvSpPr>
        <p:spPr>
          <a:xfrm>
            <a:off x="647869" y="1714694"/>
            <a:ext cx="7200000" cy="1080758"/>
          </a:xfrm>
        </p:spPr>
        <p:txBody>
          <a:bodyPr>
            <a:noAutofit/>
          </a:bodyPr>
          <a:lstStyle>
            <a:lvl1pPr marL="0" indent="0" algn="l">
              <a:lnSpc>
                <a:spcPct val="85000"/>
              </a:lnSpc>
              <a:buNone/>
              <a:defRPr sz="3400" b="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dirty="0"/>
          </a:p>
        </p:txBody>
      </p:sp>
      <p:sp>
        <p:nvSpPr>
          <p:cNvPr id="1048707" name="Text Placeholder 10"/>
          <p:cNvSpPr>
            <a:spLocks noGrp="1"/>
          </p:cNvSpPr>
          <p:nvPr>
            <p:ph type="body" sz="quarter" idx="13"/>
          </p:nvPr>
        </p:nvSpPr>
        <p:spPr>
          <a:xfrm>
            <a:off x="648041" y="3100340"/>
            <a:ext cx="3798094" cy="1228725"/>
          </a:xfrm>
        </p:spPr>
        <p:txBody>
          <a:bodyPr>
            <a:noAutofit/>
          </a:bodyPr>
          <a:lstStyle>
            <a:lvl1pPr marL="0" indent="0">
              <a:spcBef>
                <a:spcPts val="0"/>
              </a:spcBef>
              <a:buNone/>
              <a:defRPr sz="1800" b="1" baseline="0">
                <a:solidFill>
                  <a:schemeClr val="accent2"/>
                </a:solidFill>
              </a:defRPr>
            </a:lvl1pPr>
            <a:lvl2pPr marL="342900" indent="0">
              <a:buNone/>
              <a:defRPr sz="1425" b="1"/>
            </a:lvl2pPr>
            <a:lvl3pPr marL="685800" indent="0">
              <a:buNone/>
              <a:defRPr sz="1425" b="1"/>
            </a:lvl3pPr>
            <a:lvl4pPr marL="1028700" indent="0">
              <a:buNone/>
              <a:defRPr sz="1425" b="1"/>
            </a:lvl4pPr>
            <a:lvl5pPr marL="1371600" indent="0">
              <a:buNone/>
              <a:defRPr sz="1425" b="1"/>
            </a:lvl5pPr>
          </a:lstStyle>
          <a:p>
            <a:pPr lvl="0"/>
            <a:r>
              <a:rPr lang="en-US"/>
              <a:t>Edit Master text styles</a:t>
            </a:r>
          </a:p>
        </p:txBody>
      </p:sp>
      <p:pic>
        <p:nvPicPr>
          <p:cNvPr id="2097173" name="Picture 9"/>
          <p:cNvPicPr>
            <a:picLocks noChangeAspect="1"/>
          </p:cNvPicPr>
          <p:nvPr/>
        </p:nvPicPr>
        <p:blipFill>
          <a:blip r:embed="rId2" cstate="print"/>
          <a:stretch>
            <a:fillRect/>
          </a:stretch>
        </p:blipFill>
        <p:spPr>
          <a:xfrm>
            <a:off x="5154216" y="6010276"/>
            <a:ext cx="565236" cy="565236"/>
          </a:xfrm>
          <a:prstGeom prst="rect">
            <a:avLst/>
          </a:prstGeom>
        </p:spPr>
      </p:pic>
      <p:pic>
        <p:nvPicPr>
          <p:cNvPr id="2097174" name="Picture 13"/>
          <p:cNvPicPr>
            <a:picLocks noChangeAspect="1"/>
          </p:cNvPicPr>
          <p:nvPr/>
        </p:nvPicPr>
        <p:blipFill>
          <a:blip r:embed="rId3"/>
          <a:stretch>
            <a:fillRect/>
          </a:stretch>
        </p:blipFill>
        <p:spPr>
          <a:xfrm>
            <a:off x="6005513" y="6078483"/>
            <a:ext cx="1515362" cy="459010"/>
          </a:xfrm>
          <a:prstGeom prst="rect">
            <a:avLst/>
          </a:prstGeom>
        </p:spPr>
      </p:pic>
      <p:pic>
        <p:nvPicPr>
          <p:cNvPr id="2097175" name="Picture 14"/>
          <p:cNvPicPr>
            <a:picLocks noChangeAspect="1"/>
          </p:cNvPicPr>
          <p:nvPr/>
        </p:nvPicPr>
        <p:blipFill rotWithShape="1">
          <a:blip r:embed="rId4" cstate="print"/>
          <a:srcRect l="12318" t="13101" r="12318" b="13101"/>
          <a:stretch>
            <a:fillRect/>
          </a:stretch>
        </p:blipFill>
        <p:spPr>
          <a:xfrm>
            <a:off x="7866309" y="5707464"/>
            <a:ext cx="987375" cy="845736"/>
          </a:xfrm>
          <a:prstGeom prst="rect">
            <a:avLst/>
          </a:prstGeom>
          <a:noFill/>
          <a:ln>
            <a:noFill/>
          </a:ln>
        </p:spPr>
      </p:pic>
      <p:pic>
        <p:nvPicPr>
          <p:cNvPr id="2097176" name="Picture 4"/>
          <p:cNvPicPr>
            <a:picLocks noChangeAspect="1"/>
          </p:cNvPicPr>
          <p:nvPr/>
        </p:nvPicPr>
        <p:blipFill>
          <a:blip r:embed="rId5" cstate="print"/>
          <a:stretch>
            <a:fillRect/>
          </a:stretch>
        </p:blipFill>
        <p:spPr>
          <a:xfrm>
            <a:off x="3876675" y="6211985"/>
            <a:ext cx="1009651" cy="361145"/>
          </a:xfrm>
          <a:prstGeom prst="rect">
            <a:avLst/>
          </a:prstGeom>
        </p:spPr>
      </p:pic>
      <p:pic>
        <p:nvPicPr>
          <p:cNvPr id="2097177" name="Picture 16"/>
          <p:cNvPicPr>
            <a:picLocks noChangeAspect="1"/>
          </p:cNvPicPr>
          <p:nvPr/>
        </p:nvPicPr>
        <p:blipFill>
          <a:blip r:embed="rId6" cstate="print"/>
          <a:stretch>
            <a:fillRect/>
          </a:stretch>
        </p:blipFill>
        <p:spPr>
          <a:xfrm>
            <a:off x="595314" y="6379314"/>
            <a:ext cx="1677600" cy="111840"/>
          </a:xfrm>
          <a:prstGeom prst="rect">
            <a:avLst/>
          </a:prstGeom>
        </p:spPr>
      </p:pic>
    </p:spTree>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sp>
        <p:nvSpPr>
          <p:cNvPr id="1048669" name="Freeform 5"/>
          <p:cNvSpPr/>
          <p:nvPr/>
        </p:nvSpPr>
        <p:spPr bwMode="auto">
          <a:xfrm>
            <a:off x="0" y="0"/>
            <a:ext cx="8307977" cy="6093959"/>
          </a:xfrm>
          <a:custGeom>
            <a:avLst/>
            <a:gdLst>
              <a:gd name="T0" fmla="*/ 0 w 2616"/>
              <a:gd name="T1" fmla="*/ 0 h 1918"/>
              <a:gd name="T2" fmla="*/ 0 w 2616"/>
              <a:gd name="T3" fmla="*/ 1893 h 1918"/>
              <a:gd name="T4" fmla="*/ 441 w 2616"/>
              <a:gd name="T5" fmla="*/ 1915 h 1918"/>
              <a:gd name="T6" fmla="*/ 986 w 2616"/>
              <a:gd name="T7" fmla="*/ 1839 h 1918"/>
              <a:gd name="T8" fmla="*/ 1612 w 2616"/>
              <a:gd name="T9" fmla="*/ 1581 h 1918"/>
              <a:gd name="T10" fmla="*/ 2173 w 2616"/>
              <a:gd name="T11" fmla="*/ 1105 h 1918"/>
              <a:gd name="T12" fmla="*/ 2543 w 2616"/>
              <a:gd name="T13" fmla="*/ 372 h 1918"/>
              <a:gd name="T14" fmla="*/ 2616 w 2616"/>
              <a:gd name="T15" fmla="*/ 0 h 1918"/>
              <a:gd name="T16" fmla="*/ 0 w 2616"/>
              <a:gd name="T17"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6" h="1918">
                <a:moveTo>
                  <a:pt x="0" y="0"/>
                </a:moveTo>
                <a:cubicBezTo>
                  <a:pt x="0" y="1893"/>
                  <a:pt x="0" y="1893"/>
                  <a:pt x="0" y="1893"/>
                </a:cubicBezTo>
                <a:cubicBezTo>
                  <a:pt x="240" y="1918"/>
                  <a:pt x="441" y="1915"/>
                  <a:pt x="441" y="1915"/>
                </a:cubicBezTo>
                <a:cubicBezTo>
                  <a:pt x="594" y="1915"/>
                  <a:pt x="775" y="1890"/>
                  <a:pt x="986" y="1839"/>
                </a:cubicBezTo>
                <a:cubicBezTo>
                  <a:pt x="1197" y="1787"/>
                  <a:pt x="1405" y="1702"/>
                  <a:pt x="1612" y="1581"/>
                </a:cubicBezTo>
                <a:cubicBezTo>
                  <a:pt x="1819" y="1461"/>
                  <a:pt x="2006" y="1303"/>
                  <a:pt x="2173" y="1105"/>
                </a:cubicBezTo>
                <a:cubicBezTo>
                  <a:pt x="2339" y="908"/>
                  <a:pt x="2464" y="664"/>
                  <a:pt x="2543" y="372"/>
                </a:cubicBezTo>
                <a:cubicBezTo>
                  <a:pt x="2574" y="257"/>
                  <a:pt x="2598" y="133"/>
                  <a:pt x="2616" y="0"/>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E"/>
          </a:p>
        </p:txBody>
      </p:sp>
      <p:sp>
        <p:nvSpPr>
          <p:cNvPr id="1048670" name="Title 1"/>
          <p:cNvSpPr>
            <a:spLocks noGrp="1"/>
          </p:cNvSpPr>
          <p:nvPr>
            <p:ph type="ctrTitle"/>
          </p:nvPr>
        </p:nvSpPr>
        <p:spPr>
          <a:xfrm>
            <a:off x="654670" y="390524"/>
            <a:ext cx="7200000" cy="1270459"/>
          </a:xfrm>
        </p:spPr>
        <p:txBody>
          <a:bodyPr anchor="b">
            <a:noAutofit/>
          </a:bodyPr>
          <a:lstStyle>
            <a:lvl1pPr algn="l">
              <a:lnSpc>
                <a:spcPct val="85000"/>
              </a:lnSpc>
              <a:defRPr sz="4200">
                <a:solidFill>
                  <a:schemeClr val="bg1"/>
                </a:solidFill>
              </a:defRPr>
            </a:lvl1pPr>
          </a:lstStyle>
          <a:p>
            <a:r>
              <a:rPr lang="en-US"/>
              <a:t>Click to edit Master title style</a:t>
            </a:r>
            <a:endParaRPr lang="en-IE" dirty="0"/>
          </a:p>
        </p:txBody>
      </p:sp>
      <p:sp>
        <p:nvSpPr>
          <p:cNvPr id="1048671" name="Subtitle 2"/>
          <p:cNvSpPr>
            <a:spLocks noGrp="1"/>
          </p:cNvSpPr>
          <p:nvPr>
            <p:ph type="subTitle" idx="1"/>
          </p:nvPr>
        </p:nvSpPr>
        <p:spPr>
          <a:xfrm>
            <a:off x="654670" y="1711325"/>
            <a:ext cx="7200000" cy="1165225"/>
          </a:xfrm>
        </p:spPr>
        <p:txBody>
          <a:bodyPr>
            <a:noAutofit/>
          </a:bodyPr>
          <a:lstStyle>
            <a:lvl1pPr marL="0" indent="0" algn="l">
              <a:lnSpc>
                <a:spcPct val="85000"/>
              </a:lnSpc>
              <a:buNone/>
              <a:defRPr sz="3400" b="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dirty="0"/>
          </a:p>
        </p:txBody>
      </p:sp>
      <p:sp>
        <p:nvSpPr>
          <p:cNvPr id="1048672" name="Text Placeholder 10"/>
          <p:cNvSpPr>
            <a:spLocks noGrp="1"/>
          </p:cNvSpPr>
          <p:nvPr>
            <p:ph type="body" sz="quarter" idx="13"/>
          </p:nvPr>
        </p:nvSpPr>
        <p:spPr>
          <a:xfrm>
            <a:off x="654844" y="3087278"/>
            <a:ext cx="3798094" cy="1228725"/>
          </a:xfrm>
        </p:spPr>
        <p:txBody>
          <a:bodyPr>
            <a:noAutofit/>
          </a:bodyPr>
          <a:lstStyle>
            <a:lvl1pPr marL="0" indent="0">
              <a:spcBef>
                <a:spcPts val="0"/>
              </a:spcBef>
              <a:buNone/>
              <a:defRPr sz="1800" b="1" baseline="0">
                <a:solidFill>
                  <a:schemeClr val="accent2"/>
                </a:solidFill>
              </a:defRPr>
            </a:lvl1pPr>
            <a:lvl2pPr marL="342900" indent="0">
              <a:buNone/>
              <a:defRPr sz="1425" b="1"/>
            </a:lvl2pPr>
            <a:lvl3pPr marL="685800" indent="0">
              <a:buNone/>
              <a:defRPr sz="1425" b="1"/>
            </a:lvl3pPr>
            <a:lvl4pPr marL="1028700" indent="0">
              <a:buNone/>
              <a:defRPr sz="1425" b="1"/>
            </a:lvl4pPr>
            <a:lvl5pPr marL="1371600" indent="0">
              <a:buNone/>
              <a:defRPr sz="1425" b="1"/>
            </a:lvl5pPr>
          </a:lstStyle>
          <a:p>
            <a:pPr lvl="0"/>
            <a:r>
              <a:rPr lang="en-US"/>
              <a:t>Edit Master text styles</a:t>
            </a:r>
          </a:p>
        </p:txBody>
      </p:sp>
      <p:pic>
        <p:nvPicPr>
          <p:cNvPr id="2097160" name="Picture 9"/>
          <p:cNvPicPr>
            <a:picLocks noChangeAspect="1"/>
          </p:cNvPicPr>
          <p:nvPr/>
        </p:nvPicPr>
        <p:blipFill>
          <a:blip r:embed="rId2" cstate="print"/>
          <a:stretch>
            <a:fillRect/>
          </a:stretch>
        </p:blipFill>
        <p:spPr>
          <a:xfrm>
            <a:off x="6747469" y="4350573"/>
            <a:ext cx="632025" cy="632025"/>
          </a:xfrm>
          <a:prstGeom prst="rect">
            <a:avLst/>
          </a:prstGeom>
        </p:spPr>
      </p:pic>
      <p:pic>
        <p:nvPicPr>
          <p:cNvPr id="2097161" name="Picture 13"/>
          <p:cNvPicPr>
            <a:picLocks noChangeAspect="1"/>
          </p:cNvPicPr>
          <p:nvPr/>
        </p:nvPicPr>
        <p:blipFill>
          <a:blip r:embed="rId3"/>
          <a:stretch>
            <a:fillRect/>
          </a:stretch>
        </p:blipFill>
        <p:spPr>
          <a:xfrm>
            <a:off x="5866316" y="6083300"/>
            <a:ext cx="1514640" cy="458791"/>
          </a:xfrm>
          <a:prstGeom prst="rect">
            <a:avLst/>
          </a:prstGeom>
        </p:spPr>
      </p:pic>
      <p:pic>
        <p:nvPicPr>
          <p:cNvPr id="2097162" name="Picture 14"/>
          <p:cNvPicPr>
            <a:picLocks noChangeAspect="1"/>
          </p:cNvPicPr>
          <p:nvPr/>
        </p:nvPicPr>
        <p:blipFill rotWithShape="1">
          <a:blip r:embed="rId4" cstate="print"/>
          <a:srcRect l="12318" t="13101" r="12318" b="13101"/>
          <a:stretch>
            <a:fillRect/>
          </a:stretch>
        </p:blipFill>
        <p:spPr>
          <a:xfrm>
            <a:off x="7863483" y="5717382"/>
            <a:ext cx="992047" cy="849738"/>
          </a:xfrm>
          <a:prstGeom prst="rect">
            <a:avLst/>
          </a:prstGeom>
          <a:noFill/>
          <a:ln>
            <a:noFill/>
          </a:ln>
        </p:spPr>
      </p:pic>
      <p:pic>
        <p:nvPicPr>
          <p:cNvPr id="2097163" name="Picture 4"/>
          <p:cNvPicPr>
            <a:picLocks noChangeAspect="1"/>
          </p:cNvPicPr>
          <p:nvPr/>
        </p:nvPicPr>
        <p:blipFill>
          <a:blip r:embed="rId5" cstate="print"/>
          <a:stretch>
            <a:fillRect/>
          </a:stretch>
        </p:blipFill>
        <p:spPr>
          <a:xfrm>
            <a:off x="6296024" y="5312793"/>
            <a:ext cx="1071563" cy="383290"/>
          </a:xfrm>
          <a:prstGeom prst="rect">
            <a:avLst/>
          </a:prstGeom>
        </p:spPr>
      </p:pic>
      <p:pic>
        <p:nvPicPr>
          <p:cNvPr id="2097164" name="Picture 5"/>
          <p:cNvPicPr>
            <a:picLocks noChangeAspect="1"/>
          </p:cNvPicPr>
          <p:nvPr/>
        </p:nvPicPr>
        <p:blipFill>
          <a:blip r:embed="rId6" cstate="print"/>
          <a:stretch>
            <a:fillRect/>
          </a:stretch>
        </p:blipFill>
        <p:spPr>
          <a:xfrm>
            <a:off x="8349801" y="4843463"/>
            <a:ext cx="510491" cy="562056"/>
          </a:xfrm>
          <a:prstGeom prst="rect">
            <a:avLst/>
          </a:prstGeom>
        </p:spPr>
      </p:pic>
      <p:pic>
        <p:nvPicPr>
          <p:cNvPr id="2097165" name="Picture 7"/>
          <p:cNvPicPr>
            <a:picLocks noChangeAspect="1"/>
          </p:cNvPicPr>
          <p:nvPr/>
        </p:nvPicPr>
        <p:blipFill>
          <a:blip r:embed="rId7" cstate="print"/>
          <a:stretch>
            <a:fillRect/>
          </a:stretch>
        </p:blipFill>
        <p:spPr>
          <a:xfrm>
            <a:off x="4117974" y="6214452"/>
            <a:ext cx="1332000" cy="271728"/>
          </a:xfrm>
          <a:prstGeom prst="rect">
            <a:avLst/>
          </a:prstGeom>
        </p:spPr>
      </p:pic>
      <p:pic>
        <p:nvPicPr>
          <p:cNvPr id="2097166" name="Picture 8"/>
          <p:cNvPicPr>
            <a:picLocks noChangeAspect="1"/>
          </p:cNvPicPr>
          <p:nvPr/>
        </p:nvPicPr>
        <p:blipFill rotWithShape="1">
          <a:blip r:embed="rId8" cstate="print"/>
          <a:srcRect l="4094" r="7089"/>
          <a:stretch>
            <a:fillRect/>
          </a:stretch>
        </p:blipFill>
        <p:spPr>
          <a:xfrm>
            <a:off x="8281988" y="4145971"/>
            <a:ext cx="548782" cy="398632"/>
          </a:xfrm>
          <a:prstGeom prst="rect">
            <a:avLst/>
          </a:prstGeom>
        </p:spPr>
      </p:pic>
      <p:pic>
        <p:nvPicPr>
          <p:cNvPr id="2097167" name="Picture 17"/>
          <p:cNvPicPr>
            <a:picLocks noChangeAspect="1"/>
          </p:cNvPicPr>
          <p:nvPr/>
        </p:nvPicPr>
        <p:blipFill>
          <a:blip r:embed="rId9" cstate="print"/>
          <a:stretch>
            <a:fillRect/>
          </a:stretch>
        </p:blipFill>
        <p:spPr>
          <a:xfrm>
            <a:off x="595314" y="6379314"/>
            <a:ext cx="1677600" cy="111840"/>
          </a:xfrm>
          <a:prstGeom prst="rect">
            <a:avLst/>
          </a:prstGeom>
        </p:spPr>
      </p:pic>
    </p:spTree>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8737" name="Freeform 5"/>
          <p:cNvSpPr/>
          <p:nvPr/>
        </p:nvSpPr>
        <p:spPr bwMode="auto">
          <a:xfrm>
            <a:off x="0" y="0"/>
            <a:ext cx="5702300" cy="6858000"/>
          </a:xfrm>
          <a:custGeom>
            <a:avLst/>
            <a:gdLst>
              <a:gd name="T0" fmla="*/ 0 w 1795"/>
              <a:gd name="T1" fmla="*/ 2160 h 2160"/>
              <a:gd name="T2" fmla="*/ 1596 w 1795"/>
              <a:gd name="T3" fmla="*/ 2160 h 2160"/>
              <a:gd name="T4" fmla="*/ 1795 w 1795"/>
              <a:gd name="T5" fmla="*/ 1254 h 2160"/>
              <a:gd name="T6" fmla="*/ 1246 w 1795"/>
              <a:gd name="T7" fmla="*/ 0 h 2160"/>
              <a:gd name="T8" fmla="*/ 0 w 1795"/>
              <a:gd name="T9" fmla="*/ 0 h 2160"/>
              <a:gd name="T10" fmla="*/ 0 w 1795"/>
              <a:gd name="T11" fmla="*/ 2160 h 2160"/>
            </a:gdLst>
            <a:ahLst/>
            <a:cxnLst>
              <a:cxn ang="0">
                <a:pos x="T0" y="T1"/>
              </a:cxn>
              <a:cxn ang="0">
                <a:pos x="T2" y="T3"/>
              </a:cxn>
              <a:cxn ang="0">
                <a:pos x="T4" y="T5"/>
              </a:cxn>
              <a:cxn ang="0">
                <a:pos x="T6" y="T7"/>
              </a:cxn>
              <a:cxn ang="0">
                <a:pos x="T8" y="T9"/>
              </a:cxn>
              <a:cxn ang="0">
                <a:pos x="T10" y="T11"/>
              </a:cxn>
            </a:cxnLst>
            <a:rect l="0" t="0" r="r" b="b"/>
            <a:pathLst>
              <a:path w="1795" h="2160">
                <a:moveTo>
                  <a:pt x="0" y="2160"/>
                </a:moveTo>
                <a:cubicBezTo>
                  <a:pt x="1596" y="2160"/>
                  <a:pt x="1596" y="2160"/>
                  <a:pt x="1596" y="2160"/>
                </a:cubicBezTo>
                <a:cubicBezTo>
                  <a:pt x="1727" y="1879"/>
                  <a:pt x="1795" y="1576"/>
                  <a:pt x="1795" y="1254"/>
                </a:cubicBezTo>
                <a:cubicBezTo>
                  <a:pt x="1795" y="662"/>
                  <a:pt x="1577" y="236"/>
                  <a:pt x="1246" y="0"/>
                </a:cubicBezTo>
                <a:cubicBezTo>
                  <a:pt x="0" y="0"/>
                  <a:pt x="0" y="0"/>
                  <a:pt x="0" y="0"/>
                </a:cubicBezTo>
                <a:lnTo>
                  <a:pt x="0" y="21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a:p>
        </p:txBody>
      </p:sp>
      <p:sp>
        <p:nvSpPr>
          <p:cNvPr id="1048738" name="Title 1"/>
          <p:cNvSpPr>
            <a:spLocks noGrp="1"/>
          </p:cNvSpPr>
          <p:nvPr>
            <p:ph type="ctrTitle"/>
          </p:nvPr>
        </p:nvSpPr>
        <p:spPr>
          <a:xfrm>
            <a:off x="534657" y="1873794"/>
            <a:ext cx="4081158" cy="1401632"/>
          </a:xfrm>
        </p:spPr>
        <p:txBody>
          <a:bodyPr anchor="b">
            <a:noAutofit/>
          </a:bodyPr>
          <a:lstStyle>
            <a:lvl1pPr algn="l">
              <a:lnSpc>
                <a:spcPct val="85000"/>
              </a:lnSpc>
              <a:defRPr sz="2600">
                <a:solidFill>
                  <a:schemeClr val="accent1"/>
                </a:solidFill>
              </a:defRPr>
            </a:lvl1pPr>
          </a:lstStyle>
          <a:p>
            <a:r>
              <a:rPr lang="en-US"/>
              <a:t>Click to edit Master title style</a:t>
            </a:r>
            <a:endParaRPr lang="en-IE" dirty="0"/>
          </a:p>
        </p:txBody>
      </p:sp>
      <p:sp>
        <p:nvSpPr>
          <p:cNvPr id="1048739" name="Subtitle 2"/>
          <p:cNvSpPr>
            <a:spLocks noGrp="1"/>
          </p:cNvSpPr>
          <p:nvPr>
            <p:ph type="subTitle" idx="1"/>
          </p:nvPr>
        </p:nvSpPr>
        <p:spPr>
          <a:xfrm>
            <a:off x="534657" y="3205752"/>
            <a:ext cx="4081158" cy="1454177"/>
          </a:xfrm>
        </p:spPr>
        <p:txBody>
          <a:bodyPr>
            <a:noAutofit/>
          </a:bodyPr>
          <a:lstStyle>
            <a:lvl1pPr marL="0" indent="0" algn="l">
              <a:lnSpc>
                <a:spcPct val="85000"/>
              </a:lnSpc>
              <a:buNone/>
              <a:defRPr sz="2600" b="0" baseline="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dirty="0"/>
          </a:p>
        </p:txBody>
      </p:sp>
      <p:sp>
        <p:nvSpPr>
          <p:cNvPr id="1048740" name="Text Placeholder 10"/>
          <p:cNvSpPr>
            <a:spLocks noGrp="1"/>
          </p:cNvSpPr>
          <p:nvPr>
            <p:ph type="body" sz="quarter" idx="13"/>
          </p:nvPr>
        </p:nvSpPr>
        <p:spPr>
          <a:xfrm>
            <a:off x="534829" y="4640582"/>
            <a:ext cx="3709511" cy="901699"/>
          </a:xfrm>
        </p:spPr>
        <p:txBody>
          <a:bodyPr>
            <a:noAutofit/>
          </a:bodyPr>
          <a:lstStyle>
            <a:lvl1pPr marL="0" indent="0">
              <a:spcBef>
                <a:spcPts val="0"/>
              </a:spcBef>
              <a:buNone/>
              <a:defRPr sz="1400" b="1" baseline="0">
                <a:solidFill>
                  <a:schemeClr val="tx2"/>
                </a:solidFill>
              </a:defRPr>
            </a:lvl1pPr>
            <a:lvl2pPr marL="342900" indent="0">
              <a:buNone/>
              <a:defRPr sz="1425" b="1"/>
            </a:lvl2pPr>
            <a:lvl3pPr marL="685800" indent="0">
              <a:buNone/>
              <a:defRPr sz="1425" b="1"/>
            </a:lvl3pPr>
            <a:lvl4pPr marL="1028700" indent="0">
              <a:buNone/>
              <a:defRPr sz="1425" b="1"/>
            </a:lvl4pPr>
            <a:lvl5pPr marL="1371600" indent="0">
              <a:buNone/>
              <a:defRPr sz="1425" b="1"/>
            </a:lvl5pPr>
          </a:lstStyle>
          <a:p>
            <a:pPr lvl="0"/>
            <a:r>
              <a:rPr lang="en-US"/>
              <a:t>Edit Master text styles</a:t>
            </a:r>
          </a:p>
        </p:txBody>
      </p:sp>
      <p:pic>
        <p:nvPicPr>
          <p:cNvPr id="2097183" name="Picture 12"/>
          <p:cNvPicPr>
            <a:picLocks noChangeAspect="1"/>
          </p:cNvPicPr>
          <p:nvPr/>
        </p:nvPicPr>
        <p:blipFill>
          <a:blip r:embed="rId3"/>
          <a:stretch>
            <a:fillRect/>
          </a:stretch>
        </p:blipFill>
        <p:spPr>
          <a:xfrm>
            <a:off x="2130424" y="1048930"/>
            <a:ext cx="2298701" cy="468935"/>
          </a:xfrm>
          <a:prstGeom prst="rect">
            <a:avLst/>
          </a:prstGeom>
        </p:spPr>
      </p:pic>
      <p:pic>
        <p:nvPicPr>
          <p:cNvPr id="2097184" name="Picture 15"/>
          <p:cNvPicPr>
            <a:picLocks noChangeAspect="1"/>
          </p:cNvPicPr>
          <p:nvPr/>
        </p:nvPicPr>
        <p:blipFill rotWithShape="1">
          <a:blip r:embed="rId4" cstate="print"/>
          <a:srcRect l="12418" t="13367" r="12418" b="13367"/>
          <a:stretch>
            <a:fillRect/>
          </a:stretch>
        </p:blipFill>
        <p:spPr>
          <a:xfrm>
            <a:off x="488156" y="472691"/>
            <a:ext cx="1287463" cy="1097739"/>
          </a:xfrm>
          <a:prstGeom prst="rect">
            <a:avLst/>
          </a:prstGeom>
          <a:noFill/>
          <a:ln>
            <a:noFill/>
          </a:ln>
        </p:spPr>
      </p:pic>
      <p:pic>
        <p:nvPicPr>
          <p:cNvPr id="2097185" name="Picture 9"/>
          <p:cNvPicPr>
            <a:picLocks noChangeAspect="1"/>
          </p:cNvPicPr>
          <p:nvPr/>
        </p:nvPicPr>
        <p:blipFill>
          <a:blip r:embed="rId5" cstate="print"/>
          <a:stretch>
            <a:fillRect/>
          </a:stretch>
        </p:blipFill>
        <p:spPr>
          <a:xfrm>
            <a:off x="595314" y="6379314"/>
            <a:ext cx="1677600" cy="111840"/>
          </a:xfrm>
          <a:prstGeom prst="rect">
            <a:avLst/>
          </a:prstGeom>
        </p:spPr>
      </p:pic>
    </p:spTree>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en-US"/>
              <a:t>Click to edit Master title style</a:t>
            </a:r>
            <a:endParaRPr lang="en-IE" dirty="0"/>
          </a:p>
        </p:txBody>
      </p:sp>
      <p:sp>
        <p:nvSpPr>
          <p:cNvPr id="1048589"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p:txBody>
      </p:sp>
      <p:sp>
        <p:nvSpPr>
          <p:cNvPr id="1048590" name="Date Placeholder 3"/>
          <p:cNvSpPr>
            <a:spLocks noGrp="1"/>
          </p:cNvSpPr>
          <p:nvPr>
            <p:ph type="dt" sz="half" idx="10"/>
          </p:nvPr>
        </p:nvSpPr>
        <p:spPr/>
        <p:txBody>
          <a:bodyPr/>
          <a:lstStyle/>
          <a:p>
            <a:fld id="{2A6E3025-240C-44B1-AED0-4F77AEC8B4CD}" type="datetimeFigureOut">
              <a:rPr lang="en-IE" smtClean="0"/>
              <a:t>01/02/2024</a:t>
            </a:fld>
            <a:endParaRPr lang="en-IE"/>
          </a:p>
        </p:txBody>
      </p:sp>
      <p:sp>
        <p:nvSpPr>
          <p:cNvPr id="1048591" name="Footer Placeholder 4"/>
          <p:cNvSpPr>
            <a:spLocks noGrp="1"/>
          </p:cNvSpPr>
          <p:nvPr>
            <p:ph type="ftr" sz="quarter" idx="11"/>
          </p:nvPr>
        </p:nvSpPr>
        <p:spPr/>
        <p:txBody>
          <a:bodyPr/>
          <a:lstStyle/>
          <a:p>
            <a:endParaRPr lang="en-IE"/>
          </a:p>
        </p:txBody>
      </p:sp>
      <p:sp>
        <p:nvSpPr>
          <p:cNvPr id="1048592" name="Slide Number Placeholder 5"/>
          <p:cNvSpPr>
            <a:spLocks noGrp="1"/>
          </p:cNvSpPr>
          <p:nvPr>
            <p:ph type="sldNum" sz="quarter" idx="12"/>
          </p:nvPr>
        </p:nvSpPr>
        <p:spPr/>
        <p:txBody>
          <a:bodyPr/>
          <a:lstStyle/>
          <a:p>
            <a:fld id="{0DC44552-9C55-41EF-8E7D-6A8DD8453E96}" type="slidenum">
              <a:rPr lang="en-US" smtClean="0"/>
              <a:t>‹N°›</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Wider">
    <p:spTree>
      <p:nvGrpSpPr>
        <p:cNvPr id="1" name=""/>
        <p:cNvGrpSpPr/>
        <p:nvPr/>
      </p:nvGrpSpPr>
      <p:grpSpPr>
        <a:xfrm>
          <a:off x="0" y="0"/>
          <a:ext cx="0" cy="0"/>
          <a:chOff x="0" y="0"/>
          <a:chExt cx="0" cy="0"/>
        </a:xfrm>
      </p:grpSpPr>
      <p:sp>
        <p:nvSpPr>
          <p:cNvPr id="1048724" name="Title 1"/>
          <p:cNvSpPr>
            <a:spLocks noGrp="1"/>
          </p:cNvSpPr>
          <p:nvPr>
            <p:ph type="title"/>
          </p:nvPr>
        </p:nvSpPr>
        <p:spPr/>
        <p:txBody>
          <a:bodyPr/>
          <a:lstStyle/>
          <a:p>
            <a:r>
              <a:rPr lang="en-US"/>
              <a:t>Click to edit Master title style</a:t>
            </a:r>
            <a:endParaRPr lang="en-IE"/>
          </a:p>
        </p:txBody>
      </p:sp>
      <p:sp>
        <p:nvSpPr>
          <p:cNvPr id="1048725" name="Content Placeholder 2"/>
          <p:cNvSpPr>
            <a:spLocks noGrp="1"/>
          </p:cNvSpPr>
          <p:nvPr>
            <p:ph idx="1"/>
          </p:nvPr>
        </p:nvSpPr>
        <p:spPr>
          <a:xfrm>
            <a:off x="644434" y="1905000"/>
            <a:ext cx="6836789" cy="4271963"/>
          </a:xfrm>
        </p:spPr>
        <p:txBody>
          <a:bodyPr/>
          <a:lstStyle/>
          <a:p>
            <a:pPr lvl="0"/>
            <a:r>
              <a:rPr lang="en-US"/>
              <a:t>Edit Master text styles</a:t>
            </a:r>
          </a:p>
          <a:p>
            <a:pPr lvl="1"/>
            <a:r>
              <a:rPr lang="en-US"/>
              <a:t>Second level</a:t>
            </a:r>
          </a:p>
          <a:p>
            <a:pPr lvl="2"/>
            <a:r>
              <a:rPr lang="en-US"/>
              <a:t>Third level</a:t>
            </a:r>
          </a:p>
        </p:txBody>
      </p:sp>
      <p:sp>
        <p:nvSpPr>
          <p:cNvPr id="1048726" name="Date Placeholder 3"/>
          <p:cNvSpPr>
            <a:spLocks noGrp="1"/>
          </p:cNvSpPr>
          <p:nvPr>
            <p:ph type="dt" sz="half" idx="10"/>
          </p:nvPr>
        </p:nvSpPr>
        <p:spPr/>
        <p:txBody>
          <a:bodyPr/>
          <a:lstStyle/>
          <a:p>
            <a:fld id="{2A6E3025-240C-44B1-AED0-4F77AEC8B4CD}" type="datetimeFigureOut">
              <a:rPr lang="en-IE" smtClean="0"/>
              <a:t>01/02/2024</a:t>
            </a:fld>
            <a:endParaRPr lang="en-IE"/>
          </a:p>
        </p:txBody>
      </p:sp>
      <p:sp>
        <p:nvSpPr>
          <p:cNvPr id="1048727" name="Footer Placeholder 4"/>
          <p:cNvSpPr>
            <a:spLocks noGrp="1"/>
          </p:cNvSpPr>
          <p:nvPr>
            <p:ph type="ftr" sz="quarter" idx="11"/>
          </p:nvPr>
        </p:nvSpPr>
        <p:spPr/>
        <p:txBody>
          <a:bodyPr/>
          <a:lstStyle/>
          <a:p>
            <a:endParaRPr lang="en-IE" dirty="0"/>
          </a:p>
        </p:txBody>
      </p:sp>
      <p:sp>
        <p:nvSpPr>
          <p:cNvPr id="1048728" name="Slide Number Placeholder 5"/>
          <p:cNvSpPr>
            <a:spLocks noGrp="1"/>
          </p:cNvSpPr>
          <p:nvPr>
            <p:ph type="sldNum" sz="quarter" idx="12"/>
          </p:nvPr>
        </p:nvSpPr>
        <p:spPr/>
        <p:txBody>
          <a:bodyPr/>
          <a:lstStyle/>
          <a:p>
            <a:fld id="{0DC44552-9C55-41EF-8E7D-6A8DD8453E96}" type="slidenum">
              <a:rPr lang="en-US" smtClean="0"/>
              <a:t>‹N°›</a:t>
            </a:fld>
            <a:endParaRPr lang="en-US" dirty="0"/>
          </a:p>
        </p:txBody>
      </p:sp>
    </p:spTree>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8657" name="Freeform 5"/>
          <p:cNvSpPr/>
          <p:nvPr/>
        </p:nvSpPr>
        <p:spPr bwMode="auto">
          <a:xfrm>
            <a:off x="1" y="1"/>
            <a:ext cx="5216434" cy="4298256"/>
          </a:xfrm>
          <a:custGeom>
            <a:avLst/>
            <a:gdLst>
              <a:gd name="T0" fmla="*/ 0 w 1642"/>
              <a:gd name="T1" fmla="*/ 1306 h 1352"/>
              <a:gd name="T2" fmla="*/ 377 w 1642"/>
              <a:gd name="T3" fmla="*/ 1352 h 1352"/>
              <a:gd name="T4" fmla="*/ 1273 w 1642"/>
              <a:gd name="T5" fmla="*/ 1030 h 1352"/>
              <a:gd name="T6" fmla="*/ 1642 w 1642"/>
              <a:gd name="T7" fmla="*/ 152 h 1352"/>
              <a:gd name="T8" fmla="*/ 1634 w 1642"/>
              <a:gd name="T9" fmla="*/ 0 h 1352"/>
              <a:gd name="T10" fmla="*/ 0 w 1642"/>
              <a:gd name="T11" fmla="*/ 0 h 1352"/>
              <a:gd name="T12" fmla="*/ 0 w 1642"/>
              <a:gd name="T13" fmla="*/ 1306 h 1352"/>
            </a:gdLst>
            <a:ahLst/>
            <a:cxnLst>
              <a:cxn ang="0">
                <a:pos x="T0" y="T1"/>
              </a:cxn>
              <a:cxn ang="0">
                <a:pos x="T2" y="T3"/>
              </a:cxn>
              <a:cxn ang="0">
                <a:pos x="T4" y="T5"/>
              </a:cxn>
              <a:cxn ang="0">
                <a:pos x="T6" y="T7"/>
              </a:cxn>
              <a:cxn ang="0">
                <a:pos x="T8" y="T9"/>
              </a:cxn>
              <a:cxn ang="0">
                <a:pos x="T10" y="T11"/>
              </a:cxn>
              <a:cxn ang="0">
                <a:pos x="T12" y="T13"/>
              </a:cxn>
            </a:cxnLst>
            <a:rect l="0" t="0" r="r" b="b"/>
            <a:pathLst>
              <a:path w="1642" h="1352">
                <a:moveTo>
                  <a:pt x="0" y="1306"/>
                </a:moveTo>
                <a:cubicBezTo>
                  <a:pt x="118" y="1336"/>
                  <a:pt x="244" y="1352"/>
                  <a:pt x="377" y="1352"/>
                </a:cubicBezTo>
                <a:cubicBezTo>
                  <a:pt x="730" y="1352"/>
                  <a:pt x="1029" y="1245"/>
                  <a:pt x="1273" y="1030"/>
                </a:cubicBezTo>
                <a:cubicBezTo>
                  <a:pt x="1518" y="815"/>
                  <a:pt x="1642" y="523"/>
                  <a:pt x="1642" y="152"/>
                </a:cubicBezTo>
                <a:cubicBezTo>
                  <a:pt x="1642" y="100"/>
                  <a:pt x="1639" y="49"/>
                  <a:pt x="1634" y="0"/>
                </a:cubicBezTo>
                <a:cubicBezTo>
                  <a:pt x="0" y="0"/>
                  <a:pt x="0" y="0"/>
                  <a:pt x="0" y="0"/>
                </a:cubicBezTo>
                <a:lnTo>
                  <a:pt x="0" y="13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a:p>
        </p:txBody>
      </p:sp>
      <p:sp>
        <p:nvSpPr>
          <p:cNvPr id="1048658" name="Title 1"/>
          <p:cNvSpPr>
            <a:spLocks noGrp="1"/>
          </p:cNvSpPr>
          <p:nvPr>
            <p:ph type="title"/>
          </p:nvPr>
        </p:nvSpPr>
        <p:spPr>
          <a:xfrm>
            <a:off x="644434" y="487680"/>
            <a:ext cx="2955303" cy="1114697"/>
          </a:xfrm>
        </p:spPr>
        <p:txBody>
          <a:bodyPr anchor="t" anchorCtr="0">
            <a:noAutofit/>
          </a:bodyPr>
          <a:lstStyle>
            <a:lvl1pPr>
              <a:lnSpc>
                <a:spcPct val="90000"/>
              </a:lnSpc>
              <a:defRPr sz="3800">
                <a:solidFill>
                  <a:schemeClr val="accent1"/>
                </a:solidFill>
              </a:defRPr>
            </a:lvl1pPr>
          </a:lstStyle>
          <a:p>
            <a:r>
              <a:rPr lang="en-US"/>
              <a:t>Click to edit Master title style</a:t>
            </a:r>
            <a:endParaRPr lang="en-IE" dirty="0"/>
          </a:p>
        </p:txBody>
      </p:sp>
      <p:sp>
        <p:nvSpPr>
          <p:cNvPr id="1048659" name="Text Placeholder 2"/>
          <p:cNvSpPr>
            <a:spLocks noGrp="1"/>
          </p:cNvSpPr>
          <p:nvPr>
            <p:ph type="body" idx="1"/>
          </p:nvPr>
        </p:nvSpPr>
        <p:spPr>
          <a:xfrm>
            <a:off x="644434" y="1602377"/>
            <a:ext cx="2955303" cy="1500187"/>
          </a:xfrm>
        </p:spPr>
        <p:txBody>
          <a:bodyPr>
            <a:noAutofit/>
          </a:bodyPr>
          <a:lstStyle>
            <a:lvl1pPr marL="0" indent="0">
              <a:lnSpc>
                <a:spcPct val="85000"/>
              </a:lnSpc>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1048660" name="Date Placeholder 3"/>
          <p:cNvSpPr>
            <a:spLocks noGrp="1"/>
          </p:cNvSpPr>
          <p:nvPr>
            <p:ph type="dt" sz="half" idx="10"/>
          </p:nvPr>
        </p:nvSpPr>
        <p:spPr/>
        <p:txBody>
          <a:bodyPr/>
          <a:lstStyle>
            <a:lvl1pPr>
              <a:defRPr>
                <a:solidFill>
                  <a:schemeClr val="bg1"/>
                </a:solidFill>
              </a:defRPr>
            </a:lvl1pPr>
          </a:lstStyle>
          <a:p>
            <a:fld id="{2A6E3025-240C-44B1-AED0-4F77AEC8B4CD}" type="datetimeFigureOut">
              <a:rPr lang="en-IE" smtClean="0"/>
              <a:t>01/02/2024</a:t>
            </a:fld>
            <a:endParaRPr lang="en-IE" dirty="0"/>
          </a:p>
        </p:txBody>
      </p:sp>
      <p:sp>
        <p:nvSpPr>
          <p:cNvPr id="1048661" name="Footer Placeholder 4"/>
          <p:cNvSpPr>
            <a:spLocks noGrp="1"/>
          </p:cNvSpPr>
          <p:nvPr>
            <p:ph type="ftr" sz="quarter" idx="11"/>
          </p:nvPr>
        </p:nvSpPr>
        <p:spPr/>
        <p:txBody>
          <a:bodyPr/>
          <a:lstStyle>
            <a:lvl1pPr>
              <a:defRPr>
                <a:solidFill>
                  <a:schemeClr val="bg1"/>
                </a:solidFill>
              </a:defRPr>
            </a:lvl1pPr>
          </a:lstStyle>
          <a:p>
            <a:endParaRPr lang="en-IE"/>
          </a:p>
        </p:txBody>
      </p:sp>
      <p:sp>
        <p:nvSpPr>
          <p:cNvPr id="1048662" name="Slide Number Placeholder 5"/>
          <p:cNvSpPr>
            <a:spLocks noGrp="1"/>
          </p:cNvSpPr>
          <p:nvPr>
            <p:ph type="sldNum" sz="quarter" idx="12"/>
          </p:nvPr>
        </p:nvSpPr>
        <p:spPr/>
        <p:txBody>
          <a:bodyPr/>
          <a:lstStyle>
            <a:lvl1pPr>
              <a:defRPr>
                <a:solidFill>
                  <a:schemeClr val="bg1"/>
                </a:solidFill>
              </a:defRPr>
            </a:lvl1pPr>
          </a:lstStyle>
          <a:p>
            <a:fld id="{0DC44552-9C55-41EF-8E7D-6A8DD8453E96}" type="slidenum">
              <a:rPr lang="en-US" smtClean="0"/>
              <a:t>‹N°›</a:t>
            </a:fld>
            <a:endParaRPr lang="en-US" dirty="0"/>
          </a:p>
        </p:txBody>
      </p:sp>
      <p:pic>
        <p:nvPicPr>
          <p:cNvPr id="2097157" name="Picture 7"/>
          <p:cNvPicPr>
            <a:picLocks noChangeAspect="1"/>
          </p:cNvPicPr>
          <p:nvPr/>
        </p:nvPicPr>
        <p:blipFill rotWithShape="1">
          <a:blip r:embed="rId3" cstate="print">
            <a:biLevel thresh="25000"/>
          </a:blip>
          <a:srcRect l="11982" t="16649" r="11982" b="16649"/>
          <a:stretch>
            <a:fillRect/>
          </a:stretch>
        </p:blipFill>
        <p:spPr>
          <a:xfrm>
            <a:off x="8009558" y="6036468"/>
            <a:ext cx="895570" cy="590090"/>
          </a:xfrm>
          <a:prstGeom prst="rect">
            <a:avLst/>
          </a:prstGeom>
          <a:noFill/>
          <a:ln>
            <a:noFill/>
          </a:ln>
        </p:spPr>
      </p:pic>
    </p:spTree>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1_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8714" name="Freeform 11"/>
          <p:cNvSpPr/>
          <p:nvPr/>
        </p:nvSpPr>
        <p:spPr bwMode="auto">
          <a:xfrm flipH="1">
            <a:off x="4188824" y="1"/>
            <a:ext cx="4955177" cy="4298256"/>
          </a:xfrm>
          <a:custGeom>
            <a:avLst/>
            <a:gdLst>
              <a:gd name="connsiteX0" fmla="*/ 4929762 w 4955177"/>
              <a:gd name="connsiteY0" fmla="*/ 0 h 4298256"/>
              <a:gd name="connsiteX1" fmla="*/ 12488 w 4955177"/>
              <a:gd name="connsiteY1" fmla="*/ 0 h 4298256"/>
              <a:gd name="connsiteX2" fmla="*/ 0 w 4955177"/>
              <a:gd name="connsiteY2" fmla="*/ 0 h 4298256"/>
              <a:gd name="connsiteX3" fmla="*/ 0 w 4955177"/>
              <a:gd name="connsiteY3" fmla="*/ 4209669 h 4298256"/>
              <a:gd name="connsiteX4" fmla="*/ 24612 w 4955177"/>
              <a:gd name="connsiteY4" fmla="*/ 4215101 h 4298256"/>
              <a:gd name="connsiteX5" fmla="*/ 936426 w 4955177"/>
              <a:gd name="connsiteY5" fmla="*/ 4298256 h 4298256"/>
              <a:gd name="connsiteX6" fmla="*/ 3782909 w 4955177"/>
              <a:gd name="connsiteY6" fmla="*/ 3274559 h 4298256"/>
              <a:gd name="connsiteX7" fmla="*/ 4955177 w 4955177"/>
              <a:gd name="connsiteY7" fmla="*/ 483236 h 4298256"/>
              <a:gd name="connsiteX8" fmla="*/ 4929762 w 4955177"/>
              <a:gd name="connsiteY8" fmla="*/ 0 h 429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5177" h="4298256">
                <a:moveTo>
                  <a:pt x="4929762" y="0"/>
                </a:moveTo>
                <a:cubicBezTo>
                  <a:pt x="1685375" y="0"/>
                  <a:pt x="468730" y="0"/>
                  <a:pt x="12488" y="0"/>
                </a:cubicBezTo>
                <a:lnTo>
                  <a:pt x="0" y="0"/>
                </a:lnTo>
                <a:lnTo>
                  <a:pt x="0" y="4209669"/>
                </a:lnTo>
                <a:lnTo>
                  <a:pt x="24612" y="4215101"/>
                </a:lnTo>
                <a:cubicBezTo>
                  <a:pt x="315148" y="4269644"/>
                  <a:pt x="619532" y="4298256"/>
                  <a:pt x="936426" y="4298256"/>
                </a:cubicBezTo>
                <a:cubicBezTo>
                  <a:pt x="2057864" y="4298256"/>
                  <a:pt x="3007751" y="3958083"/>
                  <a:pt x="3782909" y="3274559"/>
                </a:cubicBezTo>
                <a:cubicBezTo>
                  <a:pt x="4561244" y="2591035"/>
                  <a:pt x="4955177" y="1662713"/>
                  <a:pt x="4955177" y="483236"/>
                </a:cubicBezTo>
                <a:cubicBezTo>
                  <a:pt x="4955177" y="317918"/>
                  <a:pt x="4945647" y="155780"/>
                  <a:pt x="4929762"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IE"/>
          </a:p>
        </p:txBody>
      </p:sp>
      <p:sp>
        <p:nvSpPr>
          <p:cNvPr id="1048715" name="Title 1"/>
          <p:cNvSpPr>
            <a:spLocks noGrp="1"/>
          </p:cNvSpPr>
          <p:nvPr>
            <p:ph type="title"/>
          </p:nvPr>
        </p:nvSpPr>
        <p:spPr>
          <a:xfrm>
            <a:off x="5110535" y="496388"/>
            <a:ext cx="2955303" cy="1140007"/>
          </a:xfrm>
        </p:spPr>
        <p:txBody>
          <a:bodyPr anchor="t" anchorCtr="0">
            <a:noAutofit/>
          </a:bodyPr>
          <a:lstStyle>
            <a:lvl1pPr>
              <a:lnSpc>
                <a:spcPct val="90000"/>
              </a:lnSpc>
              <a:defRPr sz="3800">
                <a:solidFill>
                  <a:schemeClr val="accent1"/>
                </a:solidFill>
              </a:defRPr>
            </a:lvl1pPr>
          </a:lstStyle>
          <a:p>
            <a:r>
              <a:rPr lang="en-US"/>
              <a:t>Click to edit Master title style</a:t>
            </a:r>
            <a:endParaRPr lang="en-IE" dirty="0"/>
          </a:p>
        </p:txBody>
      </p:sp>
      <p:sp>
        <p:nvSpPr>
          <p:cNvPr id="1048716" name="Text Placeholder 2"/>
          <p:cNvSpPr>
            <a:spLocks noGrp="1"/>
          </p:cNvSpPr>
          <p:nvPr>
            <p:ph type="body" idx="1"/>
          </p:nvPr>
        </p:nvSpPr>
        <p:spPr>
          <a:xfrm>
            <a:off x="5110535" y="1663384"/>
            <a:ext cx="2955303" cy="1500187"/>
          </a:xfrm>
        </p:spPr>
        <p:txBody>
          <a:bodyPr>
            <a:noAutofit/>
          </a:bodyPr>
          <a:lstStyle>
            <a:lvl1pPr marL="0" indent="0">
              <a:lnSpc>
                <a:spcPct val="85000"/>
              </a:lnSpc>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1048717" name="Date Placeholder 3"/>
          <p:cNvSpPr>
            <a:spLocks noGrp="1"/>
          </p:cNvSpPr>
          <p:nvPr>
            <p:ph type="dt" sz="half" idx="10"/>
          </p:nvPr>
        </p:nvSpPr>
        <p:spPr/>
        <p:txBody>
          <a:bodyPr/>
          <a:lstStyle>
            <a:lvl1pPr>
              <a:defRPr>
                <a:solidFill>
                  <a:schemeClr val="bg1"/>
                </a:solidFill>
              </a:defRPr>
            </a:lvl1pPr>
          </a:lstStyle>
          <a:p>
            <a:fld id="{2A6E3025-240C-44B1-AED0-4F77AEC8B4CD}" type="datetimeFigureOut">
              <a:rPr lang="en-IE" smtClean="0"/>
              <a:t>01/02/2024</a:t>
            </a:fld>
            <a:endParaRPr lang="en-IE" dirty="0"/>
          </a:p>
        </p:txBody>
      </p:sp>
      <p:sp>
        <p:nvSpPr>
          <p:cNvPr id="1048718" name="Footer Placeholder 4"/>
          <p:cNvSpPr>
            <a:spLocks noGrp="1"/>
          </p:cNvSpPr>
          <p:nvPr>
            <p:ph type="ftr" sz="quarter" idx="11"/>
          </p:nvPr>
        </p:nvSpPr>
        <p:spPr/>
        <p:txBody>
          <a:bodyPr/>
          <a:lstStyle>
            <a:lvl1pPr>
              <a:defRPr>
                <a:solidFill>
                  <a:schemeClr val="bg1"/>
                </a:solidFill>
              </a:defRPr>
            </a:lvl1pPr>
          </a:lstStyle>
          <a:p>
            <a:endParaRPr lang="en-IE"/>
          </a:p>
        </p:txBody>
      </p:sp>
      <p:sp>
        <p:nvSpPr>
          <p:cNvPr id="1048719" name="Slide Number Placeholder 5"/>
          <p:cNvSpPr>
            <a:spLocks noGrp="1"/>
          </p:cNvSpPr>
          <p:nvPr>
            <p:ph type="sldNum" sz="quarter" idx="12"/>
          </p:nvPr>
        </p:nvSpPr>
        <p:spPr/>
        <p:txBody>
          <a:bodyPr/>
          <a:lstStyle>
            <a:lvl1pPr>
              <a:defRPr>
                <a:solidFill>
                  <a:schemeClr val="bg1"/>
                </a:solidFill>
              </a:defRPr>
            </a:lvl1pPr>
          </a:lstStyle>
          <a:p>
            <a:fld id="{0DC44552-9C55-41EF-8E7D-6A8DD8453E96}" type="slidenum">
              <a:rPr lang="en-US" smtClean="0"/>
              <a:t>‹N°›</a:t>
            </a:fld>
            <a:endParaRPr lang="en-US" dirty="0"/>
          </a:p>
        </p:txBody>
      </p:sp>
      <p:pic>
        <p:nvPicPr>
          <p:cNvPr id="2097180" name="Picture 12"/>
          <p:cNvPicPr>
            <a:picLocks noChangeAspect="1"/>
          </p:cNvPicPr>
          <p:nvPr/>
        </p:nvPicPr>
        <p:blipFill rotWithShape="1">
          <a:blip r:embed="rId3" cstate="print">
            <a:biLevel thresh="25000"/>
          </a:blip>
          <a:srcRect l="11982" t="16649" r="11982" b="16649"/>
          <a:stretch>
            <a:fillRect/>
          </a:stretch>
        </p:blipFill>
        <p:spPr>
          <a:xfrm>
            <a:off x="8009558" y="6036468"/>
            <a:ext cx="895570" cy="590090"/>
          </a:xfrm>
          <a:prstGeom prst="rect">
            <a:avLst/>
          </a:prstGeom>
          <a:noFill/>
          <a:ln>
            <a:noFill/>
          </a:ln>
        </p:spPr>
      </p:pic>
    </p:spTree>
  </p:cSld>
  <p:clrMapOvr>
    <a:masterClrMapping/>
  </p:clrMapOvr>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2_Divider Slide">
    <p:bg>
      <p:bgPr>
        <a:solidFill>
          <a:schemeClr val="accent1"/>
        </a:solidFill>
        <a:effectLst/>
      </p:bgPr>
    </p:bg>
    <p:spTree>
      <p:nvGrpSpPr>
        <p:cNvPr id="1" name=""/>
        <p:cNvGrpSpPr/>
        <p:nvPr/>
      </p:nvGrpSpPr>
      <p:grpSpPr>
        <a:xfrm>
          <a:off x="0" y="0"/>
          <a:ext cx="0" cy="0"/>
          <a:chOff x="0" y="0"/>
          <a:chExt cx="0" cy="0"/>
        </a:xfrm>
      </p:grpSpPr>
      <p:sp>
        <p:nvSpPr>
          <p:cNvPr id="1048693" name="Freeform 5"/>
          <p:cNvSpPr/>
          <p:nvPr/>
        </p:nvSpPr>
        <p:spPr bwMode="auto">
          <a:xfrm>
            <a:off x="0" y="2076450"/>
            <a:ext cx="5663987" cy="4781550"/>
          </a:xfrm>
          <a:custGeom>
            <a:avLst/>
            <a:gdLst>
              <a:gd name="T0" fmla="*/ 1751 w 1782"/>
              <a:gd name="T1" fmla="*/ 1504 h 1504"/>
              <a:gd name="T2" fmla="*/ 1782 w 1782"/>
              <a:gd name="T3" fmla="*/ 1199 h 1504"/>
              <a:gd name="T4" fmla="*/ 1413 w 1782"/>
              <a:gd name="T5" fmla="*/ 322 h 1504"/>
              <a:gd name="T6" fmla="*/ 517 w 1782"/>
              <a:gd name="T7" fmla="*/ 0 h 1504"/>
              <a:gd name="T8" fmla="*/ 0 w 1782"/>
              <a:gd name="T9" fmla="*/ 91 h 1504"/>
              <a:gd name="T10" fmla="*/ 0 w 1782"/>
              <a:gd name="T11" fmla="*/ 1504 h 1504"/>
              <a:gd name="T12" fmla="*/ 1751 w 1782"/>
              <a:gd name="T13" fmla="*/ 1504 h 1504"/>
            </a:gdLst>
            <a:ahLst/>
            <a:cxnLst>
              <a:cxn ang="0">
                <a:pos x="T0" y="T1"/>
              </a:cxn>
              <a:cxn ang="0">
                <a:pos x="T2" y="T3"/>
              </a:cxn>
              <a:cxn ang="0">
                <a:pos x="T4" y="T5"/>
              </a:cxn>
              <a:cxn ang="0">
                <a:pos x="T6" y="T7"/>
              </a:cxn>
              <a:cxn ang="0">
                <a:pos x="T8" y="T9"/>
              </a:cxn>
              <a:cxn ang="0">
                <a:pos x="T10" y="T11"/>
              </a:cxn>
              <a:cxn ang="0">
                <a:pos x="T12" y="T13"/>
              </a:cxn>
            </a:cxnLst>
            <a:rect l="0" t="0" r="r" b="b"/>
            <a:pathLst>
              <a:path w="1782" h="1504">
                <a:moveTo>
                  <a:pt x="1751" y="1504"/>
                </a:moveTo>
                <a:cubicBezTo>
                  <a:pt x="1772" y="1409"/>
                  <a:pt x="1782" y="1307"/>
                  <a:pt x="1782" y="1199"/>
                </a:cubicBezTo>
                <a:cubicBezTo>
                  <a:pt x="1782" y="829"/>
                  <a:pt x="1659" y="537"/>
                  <a:pt x="1413" y="322"/>
                </a:cubicBezTo>
                <a:cubicBezTo>
                  <a:pt x="1169" y="107"/>
                  <a:pt x="871" y="0"/>
                  <a:pt x="517" y="0"/>
                </a:cubicBezTo>
                <a:cubicBezTo>
                  <a:pt x="330" y="0"/>
                  <a:pt x="157" y="30"/>
                  <a:pt x="0" y="91"/>
                </a:cubicBezTo>
                <a:cubicBezTo>
                  <a:pt x="0" y="1504"/>
                  <a:pt x="0" y="1504"/>
                  <a:pt x="0" y="1504"/>
                </a:cubicBezTo>
                <a:lnTo>
                  <a:pt x="1751" y="150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a:p>
        </p:txBody>
      </p:sp>
      <p:sp>
        <p:nvSpPr>
          <p:cNvPr id="1048694" name="Title 1"/>
          <p:cNvSpPr>
            <a:spLocks noGrp="1"/>
          </p:cNvSpPr>
          <p:nvPr>
            <p:ph type="title"/>
          </p:nvPr>
        </p:nvSpPr>
        <p:spPr>
          <a:xfrm>
            <a:off x="639160" y="3405135"/>
            <a:ext cx="2955303" cy="1765935"/>
          </a:xfrm>
        </p:spPr>
        <p:txBody>
          <a:bodyPr anchor="t" anchorCtr="0">
            <a:noAutofit/>
          </a:bodyPr>
          <a:lstStyle>
            <a:lvl1pPr>
              <a:lnSpc>
                <a:spcPct val="85000"/>
              </a:lnSpc>
              <a:defRPr sz="3800">
                <a:solidFill>
                  <a:schemeClr val="accent1"/>
                </a:solidFill>
              </a:defRPr>
            </a:lvl1pPr>
          </a:lstStyle>
          <a:p>
            <a:r>
              <a:rPr lang="en-US"/>
              <a:t>Click to edit Master title style</a:t>
            </a:r>
            <a:endParaRPr lang="en-IE" dirty="0"/>
          </a:p>
        </p:txBody>
      </p:sp>
      <p:sp>
        <p:nvSpPr>
          <p:cNvPr id="1048695" name="Date Placeholder 3"/>
          <p:cNvSpPr>
            <a:spLocks noGrp="1"/>
          </p:cNvSpPr>
          <p:nvPr>
            <p:ph type="dt" sz="half" idx="10"/>
          </p:nvPr>
        </p:nvSpPr>
        <p:spPr/>
        <p:txBody>
          <a:bodyPr/>
          <a:lstStyle>
            <a:lvl1pPr>
              <a:defRPr>
                <a:solidFill>
                  <a:schemeClr val="accent1"/>
                </a:solidFill>
              </a:defRPr>
            </a:lvl1pPr>
          </a:lstStyle>
          <a:p>
            <a:fld id="{2A6E3025-240C-44B1-AED0-4F77AEC8B4CD}" type="datetimeFigureOut">
              <a:rPr lang="en-IE" smtClean="0"/>
              <a:t>01/02/2024</a:t>
            </a:fld>
            <a:endParaRPr lang="en-IE" dirty="0"/>
          </a:p>
        </p:txBody>
      </p:sp>
      <p:sp>
        <p:nvSpPr>
          <p:cNvPr id="1048696" name="Footer Placeholder 4"/>
          <p:cNvSpPr>
            <a:spLocks noGrp="1"/>
          </p:cNvSpPr>
          <p:nvPr>
            <p:ph type="ftr" sz="quarter" idx="11"/>
          </p:nvPr>
        </p:nvSpPr>
        <p:spPr>
          <a:xfrm>
            <a:off x="4649391" y="6299790"/>
            <a:ext cx="3351609" cy="365125"/>
          </a:xfrm>
        </p:spPr>
        <p:txBody>
          <a:bodyPr/>
          <a:lstStyle>
            <a:lvl1pPr>
              <a:defRPr>
                <a:solidFill>
                  <a:schemeClr val="bg1"/>
                </a:solidFill>
              </a:defRPr>
            </a:lvl1pPr>
          </a:lstStyle>
          <a:p>
            <a:endParaRPr lang="en-IE" dirty="0"/>
          </a:p>
        </p:txBody>
      </p:sp>
      <p:sp>
        <p:nvSpPr>
          <p:cNvPr id="1048697" name="Slide Number Placeholder 5"/>
          <p:cNvSpPr>
            <a:spLocks noGrp="1"/>
          </p:cNvSpPr>
          <p:nvPr>
            <p:ph type="sldNum" sz="quarter" idx="12"/>
          </p:nvPr>
        </p:nvSpPr>
        <p:spPr/>
        <p:txBody>
          <a:bodyPr/>
          <a:lstStyle>
            <a:lvl1pPr>
              <a:defRPr>
                <a:solidFill>
                  <a:schemeClr val="accent1"/>
                </a:solidFill>
              </a:defRPr>
            </a:lvl1pPr>
          </a:lstStyle>
          <a:p>
            <a:fld id="{0DC44552-9C55-41EF-8E7D-6A8DD8453E96}" type="slidenum">
              <a:rPr lang="en-US" smtClean="0"/>
              <a:t>‹N°›</a:t>
            </a:fld>
            <a:endParaRPr lang="en-US" dirty="0"/>
          </a:p>
        </p:txBody>
      </p:sp>
      <p:pic>
        <p:nvPicPr>
          <p:cNvPr id="2097171" name="Picture 13"/>
          <p:cNvPicPr>
            <a:picLocks noChangeAspect="1"/>
          </p:cNvPicPr>
          <p:nvPr/>
        </p:nvPicPr>
        <p:blipFill>
          <a:blip r:embed="rId2" cstate="print"/>
          <a:stretch>
            <a:fillRect/>
          </a:stretch>
        </p:blipFill>
        <p:spPr>
          <a:xfrm>
            <a:off x="5079716" y="588921"/>
            <a:ext cx="3742067" cy="1181145"/>
          </a:xfrm>
          <a:prstGeom prst="rect">
            <a:avLst/>
          </a:prstGeom>
          <a:noFill/>
          <a:ln>
            <a:noFill/>
          </a:ln>
        </p:spPr>
      </p:pic>
      <p:pic>
        <p:nvPicPr>
          <p:cNvPr id="2097172" name="Picture 8"/>
          <p:cNvPicPr>
            <a:picLocks noChangeAspect="1"/>
          </p:cNvPicPr>
          <p:nvPr/>
        </p:nvPicPr>
        <p:blipFill rotWithShape="1">
          <a:blip r:embed="rId3" cstate="print">
            <a:biLevel thresh="25000"/>
          </a:blip>
          <a:srcRect l="11982" t="16649" r="11982" b="16649"/>
          <a:stretch>
            <a:fillRect/>
          </a:stretch>
        </p:blipFill>
        <p:spPr>
          <a:xfrm>
            <a:off x="8009558" y="6036468"/>
            <a:ext cx="895570" cy="590090"/>
          </a:xfrm>
          <a:prstGeom prst="rect">
            <a:avLst/>
          </a:prstGeom>
          <a:noFill/>
          <a:ln>
            <a:noFill/>
          </a:ln>
        </p:spPr>
      </p:pic>
    </p:spTree>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3_Divider slide">
    <p:bg>
      <p:bgPr>
        <a:solidFill>
          <a:schemeClr val="accent1"/>
        </a:solidFill>
        <a:effectLst/>
      </p:bgPr>
    </p:bg>
    <p:spTree>
      <p:nvGrpSpPr>
        <p:cNvPr id="1" name=""/>
        <p:cNvGrpSpPr/>
        <p:nvPr/>
      </p:nvGrpSpPr>
      <p:grpSpPr>
        <a:xfrm>
          <a:off x="0" y="0"/>
          <a:ext cx="0" cy="0"/>
          <a:chOff x="0" y="0"/>
          <a:chExt cx="0" cy="0"/>
        </a:xfrm>
      </p:grpSpPr>
      <p:sp>
        <p:nvSpPr>
          <p:cNvPr id="1048645" name="Date Placeholder 2"/>
          <p:cNvSpPr>
            <a:spLocks noGrp="1"/>
          </p:cNvSpPr>
          <p:nvPr>
            <p:ph type="dt" sz="half" idx="10"/>
          </p:nvPr>
        </p:nvSpPr>
        <p:spPr/>
        <p:txBody>
          <a:bodyPr/>
          <a:lstStyle>
            <a:lvl1pPr>
              <a:defRPr>
                <a:solidFill>
                  <a:schemeClr val="bg1"/>
                </a:solidFill>
              </a:defRPr>
            </a:lvl1pPr>
          </a:lstStyle>
          <a:p>
            <a:fld id="{2A6E3025-240C-44B1-AED0-4F77AEC8B4CD}" type="datetimeFigureOut">
              <a:rPr lang="en-IE" smtClean="0"/>
              <a:t>01/02/2024</a:t>
            </a:fld>
            <a:endParaRPr lang="en-IE" dirty="0"/>
          </a:p>
        </p:txBody>
      </p:sp>
      <p:sp>
        <p:nvSpPr>
          <p:cNvPr id="1048646" name="Footer Placeholder 3"/>
          <p:cNvSpPr>
            <a:spLocks noGrp="1"/>
          </p:cNvSpPr>
          <p:nvPr>
            <p:ph type="ftr" sz="quarter" idx="11"/>
          </p:nvPr>
        </p:nvSpPr>
        <p:spPr/>
        <p:txBody>
          <a:bodyPr/>
          <a:lstStyle>
            <a:lvl1pPr>
              <a:defRPr>
                <a:solidFill>
                  <a:schemeClr val="bg1"/>
                </a:solidFill>
              </a:defRPr>
            </a:lvl1pPr>
          </a:lstStyle>
          <a:p>
            <a:endParaRPr lang="en-IE" dirty="0"/>
          </a:p>
        </p:txBody>
      </p:sp>
      <p:sp>
        <p:nvSpPr>
          <p:cNvPr id="1048647" name="Slide Number Placeholder 4"/>
          <p:cNvSpPr>
            <a:spLocks noGrp="1"/>
          </p:cNvSpPr>
          <p:nvPr>
            <p:ph type="sldNum" sz="quarter" idx="12"/>
          </p:nvPr>
        </p:nvSpPr>
        <p:spPr/>
        <p:txBody>
          <a:bodyPr/>
          <a:lstStyle>
            <a:lvl1pPr>
              <a:defRPr>
                <a:solidFill>
                  <a:schemeClr val="bg1"/>
                </a:solidFill>
              </a:defRPr>
            </a:lvl1pPr>
          </a:lstStyle>
          <a:p>
            <a:fld id="{0DC44552-9C55-41EF-8E7D-6A8DD8453E96}" type="slidenum">
              <a:rPr lang="en-US" smtClean="0"/>
              <a:t>‹N°›</a:t>
            </a:fld>
            <a:endParaRPr lang="en-US" dirty="0"/>
          </a:p>
        </p:txBody>
      </p:sp>
      <p:sp>
        <p:nvSpPr>
          <p:cNvPr id="1048648" name="Title 1"/>
          <p:cNvSpPr>
            <a:spLocks noGrp="1"/>
          </p:cNvSpPr>
          <p:nvPr>
            <p:ph type="title"/>
          </p:nvPr>
        </p:nvSpPr>
        <p:spPr>
          <a:xfrm>
            <a:off x="615858" y="492125"/>
            <a:ext cx="4641941" cy="3155873"/>
          </a:xfrm>
        </p:spPr>
        <p:txBody>
          <a:bodyPr>
            <a:noAutofit/>
          </a:bodyPr>
          <a:lstStyle>
            <a:lvl1pPr>
              <a:defRPr sz="4200">
                <a:solidFill>
                  <a:schemeClr val="bg1"/>
                </a:solidFill>
              </a:defRPr>
            </a:lvl1pPr>
          </a:lstStyle>
          <a:p>
            <a:r>
              <a:rPr lang="en-US"/>
              <a:t>Click to edit Master title style</a:t>
            </a:r>
            <a:endParaRPr lang="en-IE" dirty="0"/>
          </a:p>
        </p:txBody>
      </p:sp>
      <p:pic>
        <p:nvPicPr>
          <p:cNvPr id="2097156" name="Picture 22"/>
          <p:cNvPicPr>
            <a:picLocks noChangeAspect="1"/>
          </p:cNvPicPr>
          <p:nvPr/>
        </p:nvPicPr>
        <p:blipFill rotWithShape="1">
          <a:blip r:embed="rId2" cstate="print">
            <a:biLevel thresh="25000"/>
          </a:blip>
          <a:srcRect l="11982" t="16649" r="11982" b="16649"/>
          <a:stretch>
            <a:fillRect/>
          </a:stretch>
        </p:blipFill>
        <p:spPr>
          <a:xfrm>
            <a:off x="8012905" y="6033760"/>
            <a:ext cx="888207" cy="585234"/>
          </a:xfrm>
          <a:prstGeom prst="rect">
            <a:avLst/>
          </a:prstGeom>
          <a:noFill/>
          <a:ln>
            <a:noFill/>
          </a:ln>
        </p:spPr>
      </p:pic>
      <p:grpSp>
        <p:nvGrpSpPr>
          <p:cNvPr id="72" name="Group 4"/>
          <p:cNvGrpSpPr>
            <a:grpSpLocks noChangeAspect="1"/>
          </p:cNvGrpSpPr>
          <p:nvPr/>
        </p:nvGrpSpPr>
        <p:grpSpPr bwMode="auto">
          <a:xfrm>
            <a:off x="6821373" y="339758"/>
            <a:ext cx="1940679" cy="3432065"/>
            <a:chOff x="3114" y="882"/>
            <a:chExt cx="1447" cy="2559"/>
          </a:xfrm>
          <a:solidFill>
            <a:schemeClr val="accent2"/>
          </a:solidFill>
        </p:grpSpPr>
        <p:sp>
          <p:nvSpPr>
            <p:cNvPr id="1048649" name="Freeform 5"/>
            <p:cNvSpPr/>
            <p:nvPr userDrawn="1"/>
          </p:nvSpPr>
          <p:spPr bwMode="auto">
            <a:xfrm>
              <a:off x="3425" y="882"/>
              <a:ext cx="526" cy="500"/>
            </a:xfrm>
            <a:custGeom>
              <a:avLst/>
              <a:gdLst>
                <a:gd name="T0" fmla="*/ 32 w 222"/>
                <a:gd name="T1" fmla="*/ 183 h 211"/>
                <a:gd name="T2" fmla="*/ 111 w 222"/>
                <a:gd name="T3" fmla="*/ 211 h 211"/>
                <a:gd name="T4" fmla="*/ 190 w 222"/>
                <a:gd name="T5" fmla="*/ 183 h 211"/>
                <a:gd name="T6" fmla="*/ 222 w 222"/>
                <a:gd name="T7" fmla="*/ 106 h 211"/>
                <a:gd name="T8" fmla="*/ 190 w 222"/>
                <a:gd name="T9" fmla="*/ 29 h 211"/>
                <a:gd name="T10" fmla="*/ 111 w 222"/>
                <a:gd name="T11" fmla="*/ 0 h 211"/>
                <a:gd name="T12" fmla="*/ 32 w 222"/>
                <a:gd name="T13" fmla="*/ 29 h 211"/>
                <a:gd name="T14" fmla="*/ 0 w 222"/>
                <a:gd name="T15" fmla="*/ 106 h 211"/>
                <a:gd name="T16" fmla="*/ 32 w 222"/>
                <a:gd name="T17" fmla="*/ 18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211">
                  <a:moveTo>
                    <a:pt x="32" y="183"/>
                  </a:moveTo>
                  <a:cubicBezTo>
                    <a:pt x="54" y="202"/>
                    <a:pt x="80" y="211"/>
                    <a:pt x="111" y="211"/>
                  </a:cubicBezTo>
                  <a:cubicBezTo>
                    <a:pt x="142" y="211"/>
                    <a:pt x="168" y="202"/>
                    <a:pt x="190" y="183"/>
                  </a:cubicBezTo>
                  <a:cubicBezTo>
                    <a:pt x="211" y="164"/>
                    <a:pt x="222" y="139"/>
                    <a:pt x="222" y="106"/>
                  </a:cubicBezTo>
                  <a:cubicBezTo>
                    <a:pt x="222" y="74"/>
                    <a:pt x="211" y="48"/>
                    <a:pt x="190" y="29"/>
                  </a:cubicBezTo>
                  <a:cubicBezTo>
                    <a:pt x="168" y="10"/>
                    <a:pt x="142" y="0"/>
                    <a:pt x="111" y="0"/>
                  </a:cubicBezTo>
                  <a:cubicBezTo>
                    <a:pt x="80" y="0"/>
                    <a:pt x="54" y="10"/>
                    <a:pt x="32" y="29"/>
                  </a:cubicBezTo>
                  <a:cubicBezTo>
                    <a:pt x="11" y="48"/>
                    <a:pt x="0" y="74"/>
                    <a:pt x="0" y="106"/>
                  </a:cubicBezTo>
                  <a:cubicBezTo>
                    <a:pt x="0" y="139"/>
                    <a:pt x="11" y="164"/>
                    <a:pt x="32" y="183"/>
                  </a:cubicBezTo>
                </a:path>
              </a:pathLst>
            </a:custGeom>
            <a:grpFill/>
            <a:ln>
              <a:noFill/>
            </a:ln>
          </p:spPr>
          <p:txBody>
            <a:bodyPr vert="horz" wrap="square" lIns="91440" tIns="45720" rIns="91440" bIns="45720" numCol="1" anchor="t" anchorCtr="0" compatLnSpc="1">
              <a:prstTxWarp prst="textNoShape">
                <a:avLst/>
              </a:prstTxWarp>
            </a:bodyPr>
            <a:lstStyle/>
            <a:p>
              <a:endParaRPr lang="en-IE"/>
            </a:p>
          </p:txBody>
        </p:sp>
        <p:sp>
          <p:nvSpPr>
            <p:cNvPr id="1048650" name="Freeform 6"/>
            <p:cNvSpPr/>
            <p:nvPr userDrawn="1"/>
          </p:nvSpPr>
          <p:spPr bwMode="auto">
            <a:xfrm>
              <a:off x="4101" y="1524"/>
              <a:ext cx="460" cy="438"/>
            </a:xfrm>
            <a:custGeom>
              <a:avLst/>
              <a:gdLst>
                <a:gd name="T0" fmla="*/ 166 w 194"/>
                <a:gd name="T1" fmla="*/ 26 h 185"/>
                <a:gd name="T2" fmla="*/ 97 w 194"/>
                <a:gd name="T3" fmla="*/ 0 h 185"/>
                <a:gd name="T4" fmla="*/ 29 w 194"/>
                <a:gd name="T5" fmla="*/ 26 h 185"/>
                <a:gd name="T6" fmla="*/ 0 w 194"/>
                <a:gd name="T7" fmla="*/ 93 h 185"/>
                <a:gd name="T8" fmla="*/ 29 w 194"/>
                <a:gd name="T9" fmla="*/ 161 h 185"/>
                <a:gd name="T10" fmla="*/ 97 w 194"/>
                <a:gd name="T11" fmla="*/ 185 h 185"/>
                <a:gd name="T12" fmla="*/ 166 w 194"/>
                <a:gd name="T13" fmla="*/ 161 h 185"/>
                <a:gd name="T14" fmla="*/ 194 w 194"/>
                <a:gd name="T15" fmla="*/ 93 h 185"/>
                <a:gd name="T16" fmla="*/ 166 w 194"/>
                <a:gd name="T17" fmla="*/ 2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85">
                  <a:moveTo>
                    <a:pt x="166" y="26"/>
                  </a:moveTo>
                  <a:cubicBezTo>
                    <a:pt x="147" y="9"/>
                    <a:pt x="124" y="0"/>
                    <a:pt x="97" y="0"/>
                  </a:cubicBezTo>
                  <a:cubicBezTo>
                    <a:pt x="70" y="0"/>
                    <a:pt x="47" y="9"/>
                    <a:pt x="29" y="26"/>
                  </a:cubicBezTo>
                  <a:cubicBezTo>
                    <a:pt x="10" y="42"/>
                    <a:pt x="0" y="65"/>
                    <a:pt x="0" y="93"/>
                  </a:cubicBezTo>
                  <a:cubicBezTo>
                    <a:pt x="0" y="122"/>
                    <a:pt x="10" y="144"/>
                    <a:pt x="29" y="161"/>
                  </a:cubicBezTo>
                  <a:cubicBezTo>
                    <a:pt x="47" y="177"/>
                    <a:pt x="70" y="185"/>
                    <a:pt x="97" y="185"/>
                  </a:cubicBezTo>
                  <a:cubicBezTo>
                    <a:pt x="124" y="185"/>
                    <a:pt x="147" y="177"/>
                    <a:pt x="166" y="161"/>
                  </a:cubicBezTo>
                  <a:cubicBezTo>
                    <a:pt x="185" y="144"/>
                    <a:pt x="194" y="122"/>
                    <a:pt x="194" y="93"/>
                  </a:cubicBezTo>
                  <a:cubicBezTo>
                    <a:pt x="194" y="65"/>
                    <a:pt x="185" y="42"/>
                    <a:pt x="166" y="26"/>
                  </a:cubicBezTo>
                </a:path>
              </a:pathLst>
            </a:custGeom>
            <a:grpFill/>
            <a:ln>
              <a:noFill/>
            </a:ln>
          </p:spPr>
          <p:txBody>
            <a:bodyPr vert="horz" wrap="square" lIns="91440" tIns="45720" rIns="91440" bIns="45720" numCol="1" anchor="t" anchorCtr="0" compatLnSpc="1">
              <a:prstTxWarp prst="textNoShape">
                <a:avLst/>
              </a:prstTxWarp>
            </a:bodyPr>
            <a:lstStyle/>
            <a:p>
              <a:endParaRPr lang="en-IE"/>
            </a:p>
          </p:txBody>
        </p:sp>
        <p:sp>
          <p:nvSpPr>
            <p:cNvPr id="1048651" name="Freeform 7"/>
            <p:cNvSpPr/>
            <p:nvPr userDrawn="1"/>
          </p:nvSpPr>
          <p:spPr bwMode="auto">
            <a:xfrm>
              <a:off x="4096" y="2033"/>
              <a:ext cx="456" cy="735"/>
            </a:xfrm>
            <a:custGeom>
              <a:avLst/>
              <a:gdLst>
                <a:gd name="T0" fmla="*/ 33 w 192"/>
                <a:gd name="T1" fmla="*/ 308 h 310"/>
                <a:gd name="T2" fmla="*/ 192 w 192"/>
                <a:gd name="T3" fmla="*/ 114 h 310"/>
                <a:gd name="T4" fmla="*/ 96 w 192"/>
                <a:gd name="T5" fmla="*/ 0 h 310"/>
                <a:gd name="T6" fmla="*/ 0 w 192"/>
                <a:gd name="T7" fmla="*/ 90 h 310"/>
                <a:gd name="T8" fmla="*/ 44 w 192"/>
                <a:gd name="T9" fmla="*/ 169 h 310"/>
                <a:gd name="T10" fmla="*/ 18 w 192"/>
                <a:gd name="T11" fmla="*/ 250 h 310"/>
                <a:gd name="T12" fmla="*/ 24 w 192"/>
                <a:gd name="T13" fmla="*/ 302 h 310"/>
                <a:gd name="T14" fmla="*/ 33 w 192"/>
                <a:gd name="T15" fmla="*/ 308 h 3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310">
                  <a:moveTo>
                    <a:pt x="33" y="308"/>
                  </a:moveTo>
                  <a:cubicBezTo>
                    <a:pt x="133" y="264"/>
                    <a:pt x="192" y="198"/>
                    <a:pt x="192" y="114"/>
                  </a:cubicBezTo>
                  <a:cubicBezTo>
                    <a:pt x="192" y="41"/>
                    <a:pt x="149" y="0"/>
                    <a:pt x="96" y="0"/>
                  </a:cubicBezTo>
                  <a:cubicBezTo>
                    <a:pt x="43" y="0"/>
                    <a:pt x="0" y="38"/>
                    <a:pt x="0" y="90"/>
                  </a:cubicBezTo>
                  <a:cubicBezTo>
                    <a:pt x="0" y="122"/>
                    <a:pt x="14" y="153"/>
                    <a:pt x="44" y="169"/>
                  </a:cubicBezTo>
                  <a:cubicBezTo>
                    <a:pt x="26" y="194"/>
                    <a:pt x="18" y="221"/>
                    <a:pt x="18" y="250"/>
                  </a:cubicBezTo>
                  <a:cubicBezTo>
                    <a:pt x="18" y="266"/>
                    <a:pt x="20" y="283"/>
                    <a:pt x="24" y="302"/>
                  </a:cubicBezTo>
                  <a:cubicBezTo>
                    <a:pt x="24" y="302"/>
                    <a:pt x="26" y="310"/>
                    <a:pt x="33" y="308"/>
                  </a:cubicBezTo>
                </a:path>
              </a:pathLst>
            </a:custGeom>
            <a:grpFill/>
            <a:ln>
              <a:noFill/>
            </a:ln>
          </p:spPr>
          <p:txBody>
            <a:bodyPr vert="horz" wrap="square" lIns="91440" tIns="45720" rIns="91440" bIns="45720" numCol="1" anchor="t" anchorCtr="0" compatLnSpc="1">
              <a:prstTxWarp prst="textNoShape">
                <a:avLst/>
              </a:prstTxWarp>
            </a:bodyPr>
            <a:lstStyle/>
            <a:p>
              <a:endParaRPr lang="en-IE"/>
            </a:p>
          </p:txBody>
        </p:sp>
        <p:sp>
          <p:nvSpPr>
            <p:cNvPr id="1048652" name="Freeform 8"/>
            <p:cNvSpPr/>
            <p:nvPr userDrawn="1"/>
          </p:nvSpPr>
          <p:spPr bwMode="auto">
            <a:xfrm>
              <a:off x="3114" y="1484"/>
              <a:ext cx="875" cy="1957"/>
            </a:xfrm>
            <a:custGeom>
              <a:avLst/>
              <a:gdLst>
                <a:gd name="T0" fmla="*/ 294 w 369"/>
                <a:gd name="T1" fmla="*/ 28 h 826"/>
                <a:gd name="T2" fmla="*/ 146 w 369"/>
                <a:gd name="T3" fmla="*/ 26 h 826"/>
                <a:gd name="T4" fmla="*/ 137 w 369"/>
                <a:gd name="T5" fmla="*/ 40 h 826"/>
                <a:gd name="T6" fmla="*/ 137 w 369"/>
                <a:gd name="T7" fmla="*/ 40 h 826"/>
                <a:gd name="T8" fmla="*/ 137 w 369"/>
                <a:gd name="T9" fmla="*/ 246 h 826"/>
                <a:gd name="T10" fmla="*/ 137 w 369"/>
                <a:gd name="T11" fmla="*/ 247 h 826"/>
                <a:gd name="T12" fmla="*/ 137 w 369"/>
                <a:gd name="T13" fmla="*/ 552 h 826"/>
                <a:gd name="T14" fmla="*/ 132 w 369"/>
                <a:gd name="T15" fmla="*/ 598 h 826"/>
                <a:gd name="T16" fmla="*/ 115 w 369"/>
                <a:gd name="T17" fmla="*/ 635 h 826"/>
                <a:gd name="T18" fmla="*/ 80 w 369"/>
                <a:gd name="T19" fmla="*/ 661 h 826"/>
                <a:gd name="T20" fmla="*/ 15 w 369"/>
                <a:gd name="T21" fmla="*/ 675 h 826"/>
                <a:gd name="T22" fmla="*/ 4 w 369"/>
                <a:gd name="T23" fmla="*/ 686 h 826"/>
                <a:gd name="T24" fmla="*/ 4 w 369"/>
                <a:gd name="T25" fmla="*/ 781 h 826"/>
                <a:gd name="T26" fmla="*/ 132 w 369"/>
                <a:gd name="T27" fmla="*/ 824 h 826"/>
                <a:gd name="T28" fmla="*/ 189 w 369"/>
                <a:gd name="T29" fmla="*/ 816 h 826"/>
                <a:gd name="T30" fmla="*/ 253 w 369"/>
                <a:gd name="T31" fmla="*/ 789 h 826"/>
                <a:gd name="T32" fmla="*/ 311 w 369"/>
                <a:gd name="T33" fmla="*/ 740 h 826"/>
                <a:gd name="T34" fmla="*/ 350 w 369"/>
                <a:gd name="T35" fmla="*/ 664 h 826"/>
                <a:gd name="T36" fmla="*/ 360 w 369"/>
                <a:gd name="T37" fmla="*/ 598 h 826"/>
                <a:gd name="T38" fmla="*/ 362 w 369"/>
                <a:gd name="T39" fmla="*/ 536 h 826"/>
                <a:gd name="T40" fmla="*/ 362 w 369"/>
                <a:gd name="T41" fmla="*/ 141 h 826"/>
                <a:gd name="T42" fmla="*/ 294 w 369"/>
                <a:gd name="T43" fmla="*/ 28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9" h="826">
                  <a:moveTo>
                    <a:pt x="294" y="28"/>
                  </a:moveTo>
                  <a:cubicBezTo>
                    <a:pt x="203" y="0"/>
                    <a:pt x="146" y="26"/>
                    <a:pt x="146" y="26"/>
                  </a:cubicBezTo>
                  <a:cubicBezTo>
                    <a:pt x="141" y="29"/>
                    <a:pt x="137" y="34"/>
                    <a:pt x="137" y="40"/>
                  </a:cubicBezTo>
                  <a:cubicBezTo>
                    <a:pt x="137" y="40"/>
                    <a:pt x="137" y="40"/>
                    <a:pt x="137" y="40"/>
                  </a:cubicBezTo>
                  <a:cubicBezTo>
                    <a:pt x="137" y="246"/>
                    <a:pt x="137" y="246"/>
                    <a:pt x="137" y="246"/>
                  </a:cubicBezTo>
                  <a:cubicBezTo>
                    <a:pt x="137" y="246"/>
                    <a:pt x="137" y="247"/>
                    <a:pt x="137" y="247"/>
                  </a:cubicBezTo>
                  <a:cubicBezTo>
                    <a:pt x="137" y="552"/>
                    <a:pt x="137" y="552"/>
                    <a:pt x="137" y="552"/>
                  </a:cubicBezTo>
                  <a:cubicBezTo>
                    <a:pt x="137" y="569"/>
                    <a:pt x="135" y="584"/>
                    <a:pt x="132" y="598"/>
                  </a:cubicBezTo>
                  <a:cubicBezTo>
                    <a:pt x="129" y="612"/>
                    <a:pt x="124" y="624"/>
                    <a:pt x="115" y="635"/>
                  </a:cubicBezTo>
                  <a:cubicBezTo>
                    <a:pt x="107" y="645"/>
                    <a:pt x="95" y="654"/>
                    <a:pt x="80" y="661"/>
                  </a:cubicBezTo>
                  <a:cubicBezTo>
                    <a:pt x="80" y="661"/>
                    <a:pt x="55" y="672"/>
                    <a:pt x="15" y="675"/>
                  </a:cubicBezTo>
                  <a:cubicBezTo>
                    <a:pt x="15" y="675"/>
                    <a:pt x="5" y="676"/>
                    <a:pt x="4" y="686"/>
                  </a:cubicBezTo>
                  <a:cubicBezTo>
                    <a:pt x="4" y="686"/>
                    <a:pt x="0" y="758"/>
                    <a:pt x="4" y="781"/>
                  </a:cubicBezTo>
                  <a:cubicBezTo>
                    <a:pt x="6" y="826"/>
                    <a:pt x="132" y="824"/>
                    <a:pt x="132" y="824"/>
                  </a:cubicBezTo>
                  <a:cubicBezTo>
                    <a:pt x="148" y="824"/>
                    <a:pt x="167" y="821"/>
                    <a:pt x="189" y="816"/>
                  </a:cubicBezTo>
                  <a:cubicBezTo>
                    <a:pt x="210" y="811"/>
                    <a:pt x="232" y="802"/>
                    <a:pt x="253" y="789"/>
                  </a:cubicBezTo>
                  <a:cubicBezTo>
                    <a:pt x="275" y="777"/>
                    <a:pt x="294" y="760"/>
                    <a:pt x="311" y="740"/>
                  </a:cubicBezTo>
                  <a:cubicBezTo>
                    <a:pt x="329" y="720"/>
                    <a:pt x="341" y="694"/>
                    <a:pt x="350" y="664"/>
                  </a:cubicBezTo>
                  <a:cubicBezTo>
                    <a:pt x="355" y="645"/>
                    <a:pt x="358" y="623"/>
                    <a:pt x="360" y="598"/>
                  </a:cubicBezTo>
                  <a:cubicBezTo>
                    <a:pt x="361" y="574"/>
                    <a:pt x="362" y="553"/>
                    <a:pt x="362" y="536"/>
                  </a:cubicBezTo>
                  <a:cubicBezTo>
                    <a:pt x="362" y="141"/>
                    <a:pt x="362" y="141"/>
                    <a:pt x="362" y="141"/>
                  </a:cubicBezTo>
                  <a:cubicBezTo>
                    <a:pt x="362" y="141"/>
                    <a:pt x="369" y="51"/>
                    <a:pt x="294" y="28"/>
                  </a:cubicBezTo>
                </a:path>
              </a:pathLst>
            </a:custGeom>
            <a:grpFill/>
            <a:ln>
              <a:noFill/>
            </a:ln>
          </p:spPr>
          <p:txBody>
            <a:bodyPr vert="horz" wrap="square" lIns="91440" tIns="45720" rIns="91440" bIns="45720" numCol="1" anchor="t" anchorCtr="0" compatLnSpc="1">
              <a:prstTxWarp prst="textNoShape">
                <a:avLst/>
              </a:prstTxWarp>
            </a:bodyPr>
            <a:lstStyle/>
            <a:p>
              <a:endParaRPr lang="en-IE"/>
            </a:p>
          </p:txBody>
        </p:sp>
      </p:grpSp>
    </p:spTree>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98" name="Title 1"/>
          <p:cNvSpPr>
            <a:spLocks noGrp="1"/>
          </p:cNvSpPr>
          <p:nvPr>
            <p:ph type="title"/>
          </p:nvPr>
        </p:nvSpPr>
        <p:spPr/>
        <p:txBody>
          <a:bodyPr/>
          <a:lstStyle/>
          <a:p>
            <a:r>
              <a:rPr lang="en-US"/>
              <a:t>Click to edit Master title style</a:t>
            </a:r>
            <a:endParaRPr lang="en-IE"/>
          </a:p>
        </p:txBody>
      </p:sp>
      <p:sp>
        <p:nvSpPr>
          <p:cNvPr id="1048699" name="Content Placeholder 2"/>
          <p:cNvSpPr>
            <a:spLocks noGrp="1"/>
          </p:cNvSpPr>
          <p:nvPr>
            <p:ph sz="half" idx="1"/>
          </p:nvPr>
        </p:nvSpPr>
        <p:spPr>
          <a:xfrm>
            <a:off x="644434" y="1913642"/>
            <a:ext cx="3591000" cy="4263321"/>
          </a:xfrm>
        </p:spPr>
        <p:txBody>
          <a:bodyPr/>
          <a:lstStyle/>
          <a:p>
            <a:pPr lvl="0"/>
            <a:r>
              <a:rPr lang="en-US"/>
              <a:t>Edit Master text styles</a:t>
            </a:r>
          </a:p>
          <a:p>
            <a:pPr lvl="1"/>
            <a:r>
              <a:rPr lang="en-US"/>
              <a:t>Second level</a:t>
            </a:r>
          </a:p>
          <a:p>
            <a:pPr lvl="2"/>
            <a:r>
              <a:rPr lang="en-US"/>
              <a:t>Third level</a:t>
            </a:r>
          </a:p>
        </p:txBody>
      </p:sp>
      <p:sp>
        <p:nvSpPr>
          <p:cNvPr id="1048700" name="Content Placeholder 3"/>
          <p:cNvSpPr>
            <a:spLocks noGrp="1"/>
          </p:cNvSpPr>
          <p:nvPr>
            <p:ph sz="half" idx="2"/>
          </p:nvPr>
        </p:nvSpPr>
        <p:spPr>
          <a:xfrm>
            <a:off x="4908566" y="1913642"/>
            <a:ext cx="3591000" cy="4263321"/>
          </a:xfrm>
        </p:spPr>
        <p:txBody>
          <a:bodyPr/>
          <a:lstStyle/>
          <a:p>
            <a:pPr lvl="0"/>
            <a:r>
              <a:rPr lang="en-US"/>
              <a:t>Edit Master text styles</a:t>
            </a:r>
          </a:p>
          <a:p>
            <a:pPr lvl="1"/>
            <a:r>
              <a:rPr lang="en-US"/>
              <a:t>Second level</a:t>
            </a:r>
          </a:p>
          <a:p>
            <a:pPr lvl="2"/>
            <a:r>
              <a:rPr lang="en-US"/>
              <a:t>Third level</a:t>
            </a:r>
          </a:p>
        </p:txBody>
      </p:sp>
      <p:sp>
        <p:nvSpPr>
          <p:cNvPr id="1048701" name="Date Placeholder 4"/>
          <p:cNvSpPr>
            <a:spLocks noGrp="1"/>
          </p:cNvSpPr>
          <p:nvPr>
            <p:ph type="dt" sz="half" idx="10"/>
          </p:nvPr>
        </p:nvSpPr>
        <p:spPr/>
        <p:txBody>
          <a:bodyPr/>
          <a:lstStyle/>
          <a:p>
            <a:fld id="{2A6E3025-240C-44B1-AED0-4F77AEC8B4CD}" type="datetimeFigureOut">
              <a:rPr lang="en-IE" smtClean="0"/>
              <a:t>01/02/2024</a:t>
            </a:fld>
            <a:endParaRPr lang="en-IE"/>
          </a:p>
        </p:txBody>
      </p:sp>
      <p:sp>
        <p:nvSpPr>
          <p:cNvPr id="1048702" name="Footer Placeholder 5"/>
          <p:cNvSpPr>
            <a:spLocks noGrp="1"/>
          </p:cNvSpPr>
          <p:nvPr>
            <p:ph type="ftr" sz="quarter" idx="11"/>
          </p:nvPr>
        </p:nvSpPr>
        <p:spPr/>
        <p:txBody>
          <a:bodyPr/>
          <a:lstStyle/>
          <a:p>
            <a:endParaRPr lang="en-IE"/>
          </a:p>
        </p:txBody>
      </p:sp>
      <p:sp>
        <p:nvSpPr>
          <p:cNvPr id="1048703" name="Slide Number Placeholder 6"/>
          <p:cNvSpPr>
            <a:spLocks noGrp="1"/>
          </p:cNvSpPr>
          <p:nvPr>
            <p:ph type="sldNum" sz="quarter" idx="12"/>
          </p:nvPr>
        </p:nvSpPr>
        <p:spPr/>
        <p:txBody>
          <a:bodyPr/>
          <a:lstStyle/>
          <a:p>
            <a:fld id="{0DC44552-9C55-41EF-8E7D-6A8DD8453E96}" type="slidenum">
              <a:rPr lang="en-US" smtClean="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48830" name="Titre 1"/>
          <p:cNvSpPr>
            <a:spLocks noGrp="1"/>
          </p:cNvSpPr>
          <p:nvPr>
            <p:ph type="title"/>
          </p:nvPr>
        </p:nvSpPr>
        <p:spPr>
          <a:xfrm>
            <a:off x="457200" y="274638"/>
            <a:ext cx="8229600" cy="1143000"/>
          </a:xfrm>
        </p:spPr>
        <p:txBody>
          <a:bodyPr/>
          <a:lstStyle/>
          <a:p>
            <a:r>
              <a:rPr lang="fr-FR"/>
              <a:t>Cliquez pour modifier le style du titre</a:t>
            </a:r>
            <a:endParaRPr lang="en-US"/>
          </a:p>
        </p:txBody>
      </p:sp>
      <p:sp>
        <p:nvSpPr>
          <p:cNvPr id="1048831"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48832"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048833"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48834"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048835" name="Rectangle 5"/>
          <p:cNvSpPr>
            <a:spLocks noGrp="1" noChangeArrowheads="1"/>
          </p:cNvSpPr>
          <p:nvPr>
            <p:ph type="sldNum" sz="quarter" idx="10"/>
          </p:nvPr>
        </p:nvSpPr>
        <p:spPr/>
        <p:txBody>
          <a:bodyPr/>
          <a:lstStyle/>
          <a:p>
            <a:fld id="{BA293211-656A-4B82-998E-35DB12987371}" type="slidenum">
              <a:rPr lang="en-US"/>
              <a:t>‹N°›</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48685" name="Text Placeholder 2"/>
          <p:cNvSpPr>
            <a:spLocks noGrp="1"/>
          </p:cNvSpPr>
          <p:nvPr>
            <p:ph type="body" idx="1"/>
          </p:nvPr>
        </p:nvSpPr>
        <p:spPr>
          <a:xfrm>
            <a:off x="644434" y="1812608"/>
            <a:ext cx="6426926" cy="578717"/>
          </a:xfrm>
        </p:spPr>
        <p:txBody>
          <a:bodyPr bIns="0" anchor="b">
            <a:noAutofit/>
          </a:bodyPr>
          <a:lstStyle>
            <a:lvl1pPr marL="0" indent="0">
              <a:buNone/>
              <a:defRPr sz="22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48686" name="Content Placeholder 3"/>
          <p:cNvSpPr>
            <a:spLocks noGrp="1"/>
          </p:cNvSpPr>
          <p:nvPr>
            <p:ph sz="half" idx="2"/>
          </p:nvPr>
        </p:nvSpPr>
        <p:spPr>
          <a:xfrm>
            <a:off x="644434" y="2375588"/>
            <a:ext cx="6426926" cy="1377805"/>
          </a:xfrm>
        </p:spPr>
        <p:txBody>
          <a:bodyPr/>
          <a:lstStyle/>
          <a:p>
            <a:pPr lvl="0"/>
            <a:r>
              <a:rPr lang="en-US"/>
              <a:t>Edit Master text styles</a:t>
            </a:r>
          </a:p>
          <a:p>
            <a:pPr lvl="1"/>
            <a:r>
              <a:rPr lang="en-US"/>
              <a:t>Second level</a:t>
            </a:r>
          </a:p>
          <a:p>
            <a:pPr lvl="2"/>
            <a:r>
              <a:rPr lang="en-US"/>
              <a:t>Third level</a:t>
            </a:r>
          </a:p>
        </p:txBody>
      </p:sp>
      <p:sp>
        <p:nvSpPr>
          <p:cNvPr id="1048687" name="Text Placeholder 4"/>
          <p:cNvSpPr>
            <a:spLocks noGrp="1"/>
          </p:cNvSpPr>
          <p:nvPr>
            <p:ph type="body" sz="quarter" idx="3"/>
          </p:nvPr>
        </p:nvSpPr>
        <p:spPr>
          <a:xfrm>
            <a:off x="644434" y="3888380"/>
            <a:ext cx="6426926" cy="578717"/>
          </a:xfrm>
        </p:spPr>
        <p:txBody>
          <a:bodyPr bIns="0" anchor="b">
            <a:noAutofit/>
          </a:bodyPr>
          <a:lstStyle>
            <a:lvl1pPr marL="0" indent="0">
              <a:buNone/>
              <a:defRPr sz="22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48688" name="Content Placeholder 5"/>
          <p:cNvSpPr>
            <a:spLocks noGrp="1"/>
          </p:cNvSpPr>
          <p:nvPr>
            <p:ph sz="quarter" idx="4"/>
          </p:nvPr>
        </p:nvSpPr>
        <p:spPr>
          <a:xfrm>
            <a:off x="644434" y="4451360"/>
            <a:ext cx="6426926" cy="1377805"/>
          </a:xfrm>
        </p:spPr>
        <p:txBody>
          <a:bodyPr/>
          <a:lstStyle/>
          <a:p>
            <a:pPr lvl="0"/>
            <a:r>
              <a:rPr lang="en-US"/>
              <a:t>Edit Master text styles</a:t>
            </a:r>
          </a:p>
          <a:p>
            <a:pPr lvl="1"/>
            <a:r>
              <a:rPr lang="en-US"/>
              <a:t>Second level</a:t>
            </a:r>
          </a:p>
          <a:p>
            <a:pPr lvl="2"/>
            <a:r>
              <a:rPr lang="en-US"/>
              <a:t>Third level</a:t>
            </a:r>
          </a:p>
        </p:txBody>
      </p:sp>
      <p:sp>
        <p:nvSpPr>
          <p:cNvPr id="1048689" name="Date Placeholder 6"/>
          <p:cNvSpPr>
            <a:spLocks noGrp="1"/>
          </p:cNvSpPr>
          <p:nvPr>
            <p:ph type="dt" sz="half" idx="10"/>
          </p:nvPr>
        </p:nvSpPr>
        <p:spPr/>
        <p:txBody>
          <a:bodyPr/>
          <a:lstStyle/>
          <a:p>
            <a:fld id="{2A6E3025-240C-44B1-AED0-4F77AEC8B4CD}" type="datetimeFigureOut">
              <a:rPr lang="en-IE" smtClean="0"/>
              <a:t>01/02/2024</a:t>
            </a:fld>
            <a:endParaRPr lang="en-IE"/>
          </a:p>
        </p:txBody>
      </p:sp>
      <p:sp>
        <p:nvSpPr>
          <p:cNvPr id="1048690" name="Footer Placeholder 7"/>
          <p:cNvSpPr>
            <a:spLocks noGrp="1"/>
          </p:cNvSpPr>
          <p:nvPr>
            <p:ph type="ftr" sz="quarter" idx="11"/>
          </p:nvPr>
        </p:nvSpPr>
        <p:spPr/>
        <p:txBody>
          <a:bodyPr/>
          <a:lstStyle/>
          <a:p>
            <a:endParaRPr lang="en-IE"/>
          </a:p>
        </p:txBody>
      </p:sp>
      <p:sp>
        <p:nvSpPr>
          <p:cNvPr id="1048691" name="Slide Number Placeholder 8"/>
          <p:cNvSpPr>
            <a:spLocks noGrp="1"/>
          </p:cNvSpPr>
          <p:nvPr>
            <p:ph type="sldNum" sz="quarter" idx="12"/>
          </p:nvPr>
        </p:nvSpPr>
        <p:spPr/>
        <p:txBody>
          <a:bodyPr/>
          <a:lstStyle/>
          <a:p>
            <a:fld id="{0DC44552-9C55-41EF-8E7D-6A8DD8453E96}" type="slidenum">
              <a:rPr lang="en-US" smtClean="0"/>
              <a:t>‹N°›</a:t>
            </a:fld>
            <a:endParaRPr lang="en-US" dirty="0"/>
          </a:p>
        </p:txBody>
      </p:sp>
      <p:sp>
        <p:nvSpPr>
          <p:cNvPr id="1048692" name="Title 9"/>
          <p:cNvSpPr>
            <a:spLocks noGrp="1"/>
          </p:cNvSpPr>
          <p:nvPr>
            <p:ph type="title"/>
          </p:nvPr>
        </p:nvSpPr>
        <p:spPr/>
        <p:txBody>
          <a:bodyPr/>
          <a:lstStyle/>
          <a:p>
            <a:r>
              <a:rPr lang="en-US"/>
              <a:t>Click to edit Master title style</a:t>
            </a:r>
            <a:endParaRPr lang="en-IE"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720" name="Title 1"/>
          <p:cNvSpPr>
            <a:spLocks noGrp="1"/>
          </p:cNvSpPr>
          <p:nvPr>
            <p:ph type="title"/>
          </p:nvPr>
        </p:nvSpPr>
        <p:spPr/>
        <p:txBody>
          <a:bodyPr/>
          <a:lstStyle/>
          <a:p>
            <a:r>
              <a:rPr lang="en-US"/>
              <a:t>Click to edit Master title style</a:t>
            </a:r>
            <a:endParaRPr lang="en-IE" dirty="0"/>
          </a:p>
        </p:txBody>
      </p:sp>
      <p:sp>
        <p:nvSpPr>
          <p:cNvPr id="1048721" name="Date Placeholder 2"/>
          <p:cNvSpPr>
            <a:spLocks noGrp="1"/>
          </p:cNvSpPr>
          <p:nvPr>
            <p:ph type="dt" sz="half" idx="10"/>
          </p:nvPr>
        </p:nvSpPr>
        <p:spPr/>
        <p:txBody>
          <a:bodyPr/>
          <a:lstStyle/>
          <a:p>
            <a:fld id="{2A6E3025-240C-44B1-AED0-4F77AEC8B4CD}" type="datetimeFigureOut">
              <a:rPr lang="en-IE" smtClean="0"/>
              <a:t>01/02/2024</a:t>
            </a:fld>
            <a:endParaRPr lang="en-IE"/>
          </a:p>
        </p:txBody>
      </p:sp>
      <p:sp>
        <p:nvSpPr>
          <p:cNvPr id="1048722" name="Footer Placeholder 3"/>
          <p:cNvSpPr>
            <a:spLocks noGrp="1"/>
          </p:cNvSpPr>
          <p:nvPr>
            <p:ph type="ftr" sz="quarter" idx="11"/>
          </p:nvPr>
        </p:nvSpPr>
        <p:spPr/>
        <p:txBody>
          <a:bodyPr/>
          <a:lstStyle/>
          <a:p>
            <a:endParaRPr lang="en-IE"/>
          </a:p>
        </p:txBody>
      </p:sp>
      <p:sp>
        <p:nvSpPr>
          <p:cNvPr id="1048723" name="Slide Number Placeholder 4"/>
          <p:cNvSpPr>
            <a:spLocks noGrp="1"/>
          </p:cNvSpPr>
          <p:nvPr>
            <p:ph type="sldNum" sz="quarter" idx="12"/>
          </p:nvPr>
        </p:nvSpPr>
        <p:spPr/>
        <p:txBody>
          <a:bodyPr/>
          <a:lstStyle/>
          <a:p>
            <a:fld id="{0DC44552-9C55-41EF-8E7D-6A8DD8453E96}" type="slidenum">
              <a:rPr lang="en-US" smtClean="0"/>
              <a:t>‹N°›</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53" name="Date Placeholder 1"/>
          <p:cNvSpPr>
            <a:spLocks noGrp="1"/>
          </p:cNvSpPr>
          <p:nvPr>
            <p:ph type="dt" sz="half" idx="10"/>
          </p:nvPr>
        </p:nvSpPr>
        <p:spPr/>
        <p:txBody>
          <a:bodyPr/>
          <a:lstStyle/>
          <a:p>
            <a:fld id="{2A6E3025-240C-44B1-AED0-4F77AEC8B4CD}" type="datetimeFigureOut">
              <a:rPr lang="en-IE" smtClean="0"/>
              <a:t>01/02/2024</a:t>
            </a:fld>
            <a:endParaRPr lang="en-IE"/>
          </a:p>
        </p:txBody>
      </p:sp>
      <p:sp>
        <p:nvSpPr>
          <p:cNvPr id="1048654" name="Footer Placeholder 2"/>
          <p:cNvSpPr>
            <a:spLocks noGrp="1"/>
          </p:cNvSpPr>
          <p:nvPr>
            <p:ph type="ftr" sz="quarter" idx="11"/>
          </p:nvPr>
        </p:nvSpPr>
        <p:spPr/>
        <p:txBody>
          <a:bodyPr/>
          <a:lstStyle/>
          <a:p>
            <a:endParaRPr lang="en-IE"/>
          </a:p>
        </p:txBody>
      </p:sp>
      <p:sp>
        <p:nvSpPr>
          <p:cNvPr id="1048655" name="Slide Number Placeholder 3"/>
          <p:cNvSpPr>
            <a:spLocks noGrp="1"/>
          </p:cNvSpPr>
          <p:nvPr>
            <p:ph type="sldNum" sz="quarter" idx="12"/>
          </p:nvPr>
        </p:nvSpPr>
        <p:spPr/>
        <p:txBody>
          <a:bodyPr/>
          <a:lstStyle/>
          <a:p>
            <a:fld id="{0DC44552-9C55-41EF-8E7D-6A8DD8453E96}" type="slidenum">
              <a:rPr lang="en-US" smtClean="0"/>
              <a:t>‹N°›</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Image Slide 1">
    <p:spTree>
      <p:nvGrpSpPr>
        <p:cNvPr id="1" name=""/>
        <p:cNvGrpSpPr/>
        <p:nvPr/>
      </p:nvGrpSpPr>
      <p:grpSpPr>
        <a:xfrm>
          <a:off x="0" y="0"/>
          <a:ext cx="0" cy="0"/>
          <a:chOff x="0" y="0"/>
          <a:chExt cx="0" cy="0"/>
        </a:xfrm>
      </p:grpSpPr>
      <p:sp>
        <p:nvSpPr>
          <p:cNvPr id="1048708" name="Picture Placeholder 13"/>
          <p:cNvSpPr>
            <a:spLocks noGrp="1"/>
          </p:cNvSpPr>
          <p:nvPr>
            <p:ph type="pic" sz="quarter" idx="13"/>
          </p:nvPr>
        </p:nvSpPr>
        <p:spPr>
          <a:xfrm>
            <a:off x="3488355" y="0"/>
            <a:ext cx="5655646" cy="6858000"/>
          </a:xfrm>
          <a:custGeom>
            <a:avLst/>
            <a:gdLst>
              <a:gd name="connsiteX0" fmla="*/ 1534495 w 5655646"/>
              <a:gd name="connsiteY0" fmla="*/ 0 h 6858000"/>
              <a:gd name="connsiteX1" fmla="*/ 5655646 w 5655646"/>
              <a:gd name="connsiteY1" fmla="*/ 0 h 6858000"/>
              <a:gd name="connsiteX2" fmla="*/ 5655646 w 5655646"/>
              <a:gd name="connsiteY2" fmla="*/ 6858000 h 6858000"/>
              <a:gd name="connsiteX3" fmla="*/ 0 w 5655646"/>
              <a:gd name="connsiteY3" fmla="*/ 6858000 h 6858000"/>
              <a:gd name="connsiteX4" fmla="*/ 622694 w 5655646"/>
              <a:gd name="connsiteY4" fmla="*/ 6257925 h 6858000"/>
              <a:gd name="connsiteX5" fmla="*/ 1312105 w 5655646"/>
              <a:gd name="connsiteY5" fmla="*/ 4895850 h 6858000"/>
              <a:gd name="connsiteX6" fmla="*/ 1493194 w 5655646"/>
              <a:gd name="connsiteY6" fmla="*/ 3708400 h 6858000"/>
              <a:gd name="connsiteX7" fmla="*/ 1534495 w 5655646"/>
              <a:gd name="connsiteY7" fmla="*/ 2600325 h 6858000"/>
              <a:gd name="connsiteX8" fmla="*/ 1534495 w 5655646"/>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5646" h="6858000">
                <a:moveTo>
                  <a:pt x="1534495" y="0"/>
                </a:moveTo>
                <a:lnTo>
                  <a:pt x="5655646" y="0"/>
                </a:lnTo>
                <a:lnTo>
                  <a:pt x="5655646" y="6858000"/>
                </a:lnTo>
                <a:lnTo>
                  <a:pt x="0" y="6858000"/>
                </a:lnTo>
                <a:cubicBezTo>
                  <a:pt x="222391" y="6686550"/>
                  <a:pt x="432073" y="6486525"/>
                  <a:pt x="622694" y="6257925"/>
                </a:cubicBezTo>
                <a:cubicBezTo>
                  <a:pt x="934041" y="5892800"/>
                  <a:pt x="1162785" y="5438775"/>
                  <a:pt x="1312105" y="4895850"/>
                </a:cubicBezTo>
                <a:cubicBezTo>
                  <a:pt x="1404238" y="4543425"/>
                  <a:pt x="1467778" y="4146550"/>
                  <a:pt x="1493194" y="3708400"/>
                </a:cubicBezTo>
                <a:cubicBezTo>
                  <a:pt x="1521787" y="3267075"/>
                  <a:pt x="1534495" y="2898775"/>
                  <a:pt x="1534495" y="2600325"/>
                </a:cubicBezTo>
                <a:cubicBezTo>
                  <a:pt x="1534495" y="2600325"/>
                  <a:pt x="1534495" y="1409700"/>
                  <a:pt x="1534495" y="0"/>
                </a:cubicBezTo>
                <a:close/>
              </a:path>
            </a:pathLst>
          </a:custGeom>
          <a:solidFill>
            <a:schemeClr val="accent1"/>
          </a:solidFill>
        </p:spPr>
        <p:txBody>
          <a:bodyPr wrap="square" anchor="ctr" anchorCtr="0">
            <a:noAutofit/>
          </a:bodyPr>
          <a:lstStyle>
            <a:lvl1pPr marL="0" indent="0" algn="ctr">
              <a:buNone/>
              <a:defRPr baseline="0">
                <a:solidFill>
                  <a:schemeClr val="bg1"/>
                </a:solidFill>
              </a:defRPr>
            </a:lvl1pPr>
          </a:lstStyle>
          <a:p>
            <a:r>
              <a:rPr lang="en-US"/>
              <a:t>Click icon to add picture</a:t>
            </a:r>
            <a:endParaRPr lang="en-IE" dirty="0"/>
          </a:p>
        </p:txBody>
      </p:sp>
      <p:sp>
        <p:nvSpPr>
          <p:cNvPr id="1048709" name="Freeform 5"/>
          <p:cNvSpPr/>
          <p:nvPr/>
        </p:nvSpPr>
        <p:spPr bwMode="auto">
          <a:xfrm>
            <a:off x="0" y="0"/>
            <a:ext cx="5022850" cy="6858000"/>
          </a:xfrm>
          <a:custGeom>
            <a:avLst/>
            <a:gdLst>
              <a:gd name="T0" fmla="*/ 0 w 1581"/>
              <a:gd name="T1" fmla="*/ 0 h 2160"/>
              <a:gd name="T2" fmla="*/ 0 w 1581"/>
              <a:gd name="T3" fmla="*/ 2160 h 2160"/>
              <a:gd name="T4" fmla="*/ 1098 w 1581"/>
              <a:gd name="T5" fmla="*/ 2160 h 2160"/>
              <a:gd name="T6" fmla="*/ 1294 w 1581"/>
              <a:gd name="T7" fmla="*/ 1971 h 2160"/>
              <a:gd name="T8" fmla="*/ 1511 w 1581"/>
              <a:gd name="T9" fmla="*/ 1542 h 2160"/>
              <a:gd name="T10" fmla="*/ 1568 w 1581"/>
              <a:gd name="T11" fmla="*/ 1168 h 2160"/>
              <a:gd name="T12" fmla="*/ 1581 w 1581"/>
              <a:gd name="T13" fmla="*/ 819 h 2160"/>
              <a:gd name="T14" fmla="*/ 1581 w 1581"/>
              <a:gd name="T15" fmla="*/ 0 h 2160"/>
              <a:gd name="T16" fmla="*/ 0 w 1581"/>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1" h="2160">
                <a:moveTo>
                  <a:pt x="0" y="0"/>
                </a:moveTo>
                <a:cubicBezTo>
                  <a:pt x="0" y="2160"/>
                  <a:pt x="0" y="2160"/>
                  <a:pt x="0" y="2160"/>
                </a:cubicBezTo>
                <a:cubicBezTo>
                  <a:pt x="1098" y="2160"/>
                  <a:pt x="1098" y="2160"/>
                  <a:pt x="1098" y="2160"/>
                </a:cubicBezTo>
                <a:cubicBezTo>
                  <a:pt x="1168" y="2106"/>
                  <a:pt x="1234" y="2043"/>
                  <a:pt x="1294" y="1971"/>
                </a:cubicBezTo>
                <a:cubicBezTo>
                  <a:pt x="1392" y="1856"/>
                  <a:pt x="1464" y="1713"/>
                  <a:pt x="1511" y="1542"/>
                </a:cubicBezTo>
                <a:cubicBezTo>
                  <a:pt x="1540" y="1431"/>
                  <a:pt x="1560" y="1306"/>
                  <a:pt x="1568" y="1168"/>
                </a:cubicBezTo>
                <a:cubicBezTo>
                  <a:pt x="1577" y="1029"/>
                  <a:pt x="1581" y="913"/>
                  <a:pt x="1581" y="819"/>
                </a:cubicBezTo>
                <a:cubicBezTo>
                  <a:pt x="1581" y="819"/>
                  <a:pt x="1581" y="444"/>
                  <a:pt x="1581"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a:p>
        </p:txBody>
      </p:sp>
      <p:sp>
        <p:nvSpPr>
          <p:cNvPr id="1048710" name="Title 1"/>
          <p:cNvSpPr>
            <a:spLocks noGrp="1"/>
          </p:cNvSpPr>
          <p:nvPr>
            <p:ph type="title"/>
          </p:nvPr>
        </p:nvSpPr>
        <p:spPr>
          <a:xfrm>
            <a:off x="644433" y="2228850"/>
            <a:ext cx="3498941" cy="2597149"/>
          </a:xfrm>
        </p:spPr>
        <p:txBody>
          <a:bodyPr anchor="t" anchorCtr="0">
            <a:noAutofit/>
          </a:bodyPr>
          <a:lstStyle>
            <a:lvl1pPr marL="170260" indent="-170260">
              <a:lnSpc>
                <a:spcPct val="85000"/>
              </a:lnSpc>
              <a:defRPr sz="2400">
                <a:solidFill>
                  <a:schemeClr val="accent1"/>
                </a:solidFill>
              </a:defRPr>
            </a:lvl1pPr>
          </a:lstStyle>
          <a:p>
            <a:r>
              <a:rPr lang="en-US"/>
              <a:t>Click to edit Master title style</a:t>
            </a:r>
            <a:endParaRPr lang="en-IE" dirty="0"/>
          </a:p>
        </p:txBody>
      </p:sp>
      <p:sp>
        <p:nvSpPr>
          <p:cNvPr id="1048711" name="Date Placeholder 3"/>
          <p:cNvSpPr>
            <a:spLocks noGrp="1"/>
          </p:cNvSpPr>
          <p:nvPr>
            <p:ph type="dt" sz="half" idx="10"/>
          </p:nvPr>
        </p:nvSpPr>
        <p:spPr/>
        <p:txBody>
          <a:bodyPr/>
          <a:lstStyle>
            <a:lvl1pPr>
              <a:defRPr>
                <a:solidFill>
                  <a:schemeClr val="accent1"/>
                </a:solidFill>
              </a:defRPr>
            </a:lvl1pPr>
          </a:lstStyle>
          <a:p>
            <a:fld id="{2A6E3025-240C-44B1-AED0-4F77AEC8B4CD}" type="datetimeFigureOut">
              <a:rPr lang="en-IE" smtClean="0"/>
              <a:t>01/02/2024</a:t>
            </a:fld>
            <a:endParaRPr lang="en-IE" dirty="0"/>
          </a:p>
        </p:txBody>
      </p:sp>
      <p:sp>
        <p:nvSpPr>
          <p:cNvPr id="1048712" name="Footer Placeholder 4"/>
          <p:cNvSpPr>
            <a:spLocks noGrp="1"/>
          </p:cNvSpPr>
          <p:nvPr>
            <p:ph type="ftr" sz="quarter" idx="11"/>
          </p:nvPr>
        </p:nvSpPr>
        <p:spPr>
          <a:xfrm>
            <a:off x="3952188" y="6299790"/>
            <a:ext cx="3796646" cy="365125"/>
          </a:xfrm>
        </p:spPr>
        <p:txBody>
          <a:bodyPr/>
          <a:lstStyle>
            <a:lvl1pPr>
              <a:defRPr>
                <a:solidFill>
                  <a:schemeClr val="bg1"/>
                </a:solidFill>
              </a:defRPr>
            </a:lvl1pPr>
          </a:lstStyle>
          <a:p>
            <a:endParaRPr lang="en-IE" dirty="0"/>
          </a:p>
        </p:txBody>
      </p:sp>
      <p:sp>
        <p:nvSpPr>
          <p:cNvPr id="1048713" name="Slide Number Placeholder 5"/>
          <p:cNvSpPr>
            <a:spLocks noGrp="1"/>
          </p:cNvSpPr>
          <p:nvPr>
            <p:ph type="sldNum" sz="quarter" idx="12"/>
          </p:nvPr>
        </p:nvSpPr>
        <p:spPr/>
        <p:txBody>
          <a:bodyPr/>
          <a:lstStyle>
            <a:lvl1pPr>
              <a:defRPr>
                <a:solidFill>
                  <a:schemeClr val="accent1"/>
                </a:solidFill>
              </a:defRPr>
            </a:lvl1pPr>
          </a:lstStyle>
          <a:p>
            <a:fld id="{0DC44552-9C55-41EF-8E7D-6A8DD8453E96}" type="slidenum">
              <a:rPr lang="en-US" smtClean="0"/>
              <a:t>‹N°›</a:t>
            </a:fld>
            <a:endParaRPr lang="en-US" dirty="0"/>
          </a:p>
        </p:txBody>
      </p:sp>
      <p:pic>
        <p:nvPicPr>
          <p:cNvPr id="2097178" name="Picture 11"/>
          <p:cNvPicPr>
            <a:picLocks noChangeAspect="1"/>
          </p:cNvPicPr>
          <p:nvPr/>
        </p:nvPicPr>
        <p:blipFill>
          <a:blip r:embed="rId2"/>
          <a:stretch>
            <a:fillRect/>
          </a:stretch>
        </p:blipFill>
        <p:spPr>
          <a:xfrm>
            <a:off x="9288099" y="1677987"/>
            <a:ext cx="2875326" cy="2622550"/>
          </a:xfrm>
          <a:prstGeom prst="rect">
            <a:avLst/>
          </a:prstGeom>
        </p:spPr>
      </p:pic>
      <p:pic>
        <p:nvPicPr>
          <p:cNvPr id="2097179" name="Picture 16"/>
          <p:cNvPicPr>
            <a:picLocks noChangeAspect="1"/>
          </p:cNvPicPr>
          <p:nvPr/>
        </p:nvPicPr>
        <p:blipFill rotWithShape="1">
          <a:blip r:embed="rId3" cstate="print">
            <a:biLevel thresh="25000"/>
          </a:blip>
          <a:srcRect l="11982" t="16649" r="11982" b="16649"/>
          <a:stretch>
            <a:fillRect/>
          </a:stretch>
        </p:blipFill>
        <p:spPr>
          <a:xfrm>
            <a:off x="8009558" y="6036468"/>
            <a:ext cx="895570" cy="590090"/>
          </a:xfrm>
          <a:prstGeom prst="rect">
            <a:avLst/>
          </a:prstGeom>
          <a:noFill/>
          <a:ln>
            <a:noFill/>
          </a:ln>
        </p:spPr>
      </p:pic>
    </p:spTree>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Image Slide 2">
    <p:bg>
      <p:bgPr>
        <a:solidFill>
          <a:schemeClr val="bg1"/>
        </a:solidFill>
        <a:effectLst/>
      </p:bgPr>
    </p:bg>
    <p:spTree>
      <p:nvGrpSpPr>
        <p:cNvPr id="1" name=""/>
        <p:cNvGrpSpPr/>
        <p:nvPr/>
      </p:nvGrpSpPr>
      <p:grpSpPr>
        <a:xfrm>
          <a:off x="0" y="0"/>
          <a:ext cx="0" cy="0"/>
          <a:chOff x="0" y="0"/>
          <a:chExt cx="0" cy="0"/>
        </a:xfrm>
      </p:grpSpPr>
      <p:sp>
        <p:nvSpPr>
          <p:cNvPr id="1048663" name="Picture Placeholder 14"/>
          <p:cNvSpPr>
            <a:spLocks noGrp="1"/>
          </p:cNvSpPr>
          <p:nvPr>
            <p:ph type="pic" sz="quarter" idx="13"/>
          </p:nvPr>
        </p:nvSpPr>
        <p:spPr>
          <a:xfrm>
            <a:off x="0" y="0"/>
            <a:ext cx="9144000" cy="6858000"/>
          </a:xfrm>
          <a:custGeom>
            <a:avLst/>
            <a:gdLst>
              <a:gd name="connsiteX0" fmla="*/ 5381625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3637214 h 6858000"/>
              <a:gd name="connsiteX5" fmla="*/ 1365250 w 9144000"/>
              <a:gd name="connsiteY5" fmla="*/ 3830987 h 6858000"/>
              <a:gd name="connsiteX6" fmla="*/ 4210050 w 9144000"/>
              <a:gd name="connsiteY6" fmla="*/ 2808120 h 6858000"/>
              <a:gd name="connsiteX7" fmla="*/ 5381625 w 9144000"/>
              <a:gd name="connsiteY7" fmla="*/ 22236 h 6858000"/>
              <a:gd name="connsiteX8" fmla="*/ 5381625 w 9144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858000">
                <a:moveTo>
                  <a:pt x="5381625" y="0"/>
                </a:moveTo>
                <a:lnTo>
                  <a:pt x="9144000" y="0"/>
                </a:lnTo>
                <a:lnTo>
                  <a:pt x="9144000" y="6858000"/>
                </a:lnTo>
                <a:lnTo>
                  <a:pt x="0" y="6858000"/>
                </a:lnTo>
                <a:lnTo>
                  <a:pt x="0" y="3637214"/>
                </a:lnTo>
                <a:cubicBezTo>
                  <a:pt x="422275" y="3767455"/>
                  <a:pt x="876300" y="3830987"/>
                  <a:pt x="1365250" y="3830987"/>
                </a:cubicBezTo>
                <a:cubicBezTo>
                  <a:pt x="2486025" y="3830987"/>
                  <a:pt x="3435350" y="3491090"/>
                  <a:pt x="4210050" y="2808120"/>
                </a:cubicBezTo>
                <a:cubicBezTo>
                  <a:pt x="4987925" y="2125150"/>
                  <a:pt x="5381625" y="1197581"/>
                  <a:pt x="5381625" y="22236"/>
                </a:cubicBezTo>
                <a:cubicBezTo>
                  <a:pt x="5381625" y="12707"/>
                  <a:pt x="5381625" y="6353"/>
                  <a:pt x="5381625" y="0"/>
                </a:cubicBezTo>
                <a:close/>
              </a:path>
            </a:pathLst>
          </a:custGeom>
          <a:solidFill>
            <a:schemeClr val="accent1"/>
          </a:solidFill>
        </p:spPr>
        <p:txBody>
          <a:bodyPr wrap="square" anchor="ctr" anchorCtr="0">
            <a:noAutofit/>
          </a:bodyPr>
          <a:lstStyle>
            <a:lvl1pPr marL="0" indent="0" algn="ctr">
              <a:buNone/>
              <a:defRPr baseline="0">
                <a:solidFill>
                  <a:schemeClr val="bg1"/>
                </a:solidFill>
              </a:defRPr>
            </a:lvl1pPr>
          </a:lstStyle>
          <a:p>
            <a:r>
              <a:rPr lang="en-US"/>
              <a:t>Click icon to add picture</a:t>
            </a:r>
            <a:endParaRPr lang="en-IE" dirty="0"/>
          </a:p>
        </p:txBody>
      </p:sp>
      <p:sp>
        <p:nvSpPr>
          <p:cNvPr id="1048664" name="Freeform 5"/>
          <p:cNvSpPr/>
          <p:nvPr/>
        </p:nvSpPr>
        <p:spPr bwMode="auto">
          <a:xfrm>
            <a:off x="0" y="0"/>
            <a:ext cx="5381625" cy="3830987"/>
          </a:xfrm>
          <a:custGeom>
            <a:avLst/>
            <a:gdLst>
              <a:gd name="T0" fmla="*/ 0 w 1695"/>
              <a:gd name="T1" fmla="*/ 1145 h 1206"/>
              <a:gd name="T2" fmla="*/ 430 w 1695"/>
              <a:gd name="T3" fmla="*/ 1206 h 1206"/>
              <a:gd name="T4" fmla="*/ 1326 w 1695"/>
              <a:gd name="T5" fmla="*/ 884 h 1206"/>
              <a:gd name="T6" fmla="*/ 1695 w 1695"/>
              <a:gd name="T7" fmla="*/ 7 h 1206"/>
              <a:gd name="T8" fmla="*/ 1695 w 1695"/>
              <a:gd name="T9" fmla="*/ 0 h 1206"/>
              <a:gd name="T10" fmla="*/ 0 w 1695"/>
              <a:gd name="T11" fmla="*/ 0 h 1206"/>
              <a:gd name="T12" fmla="*/ 0 w 1695"/>
              <a:gd name="T13" fmla="*/ 1145 h 1206"/>
            </a:gdLst>
            <a:ahLst/>
            <a:cxnLst>
              <a:cxn ang="0">
                <a:pos x="T0" y="T1"/>
              </a:cxn>
              <a:cxn ang="0">
                <a:pos x="T2" y="T3"/>
              </a:cxn>
              <a:cxn ang="0">
                <a:pos x="T4" y="T5"/>
              </a:cxn>
              <a:cxn ang="0">
                <a:pos x="T6" y="T7"/>
              </a:cxn>
              <a:cxn ang="0">
                <a:pos x="T8" y="T9"/>
              </a:cxn>
              <a:cxn ang="0">
                <a:pos x="T10" y="T11"/>
              </a:cxn>
              <a:cxn ang="0">
                <a:pos x="T12" y="T13"/>
              </a:cxn>
            </a:cxnLst>
            <a:rect l="0" t="0" r="r" b="b"/>
            <a:pathLst>
              <a:path w="1695" h="1206">
                <a:moveTo>
                  <a:pt x="0" y="1145"/>
                </a:moveTo>
                <a:cubicBezTo>
                  <a:pt x="133" y="1186"/>
                  <a:pt x="276" y="1206"/>
                  <a:pt x="430" y="1206"/>
                </a:cubicBezTo>
                <a:cubicBezTo>
                  <a:pt x="783" y="1206"/>
                  <a:pt x="1082" y="1099"/>
                  <a:pt x="1326" y="884"/>
                </a:cubicBezTo>
                <a:cubicBezTo>
                  <a:pt x="1571" y="669"/>
                  <a:pt x="1695" y="377"/>
                  <a:pt x="1695" y="7"/>
                </a:cubicBezTo>
                <a:cubicBezTo>
                  <a:pt x="1695" y="4"/>
                  <a:pt x="1695" y="2"/>
                  <a:pt x="1695" y="0"/>
                </a:cubicBezTo>
                <a:cubicBezTo>
                  <a:pt x="0" y="0"/>
                  <a:pt x="0" y="0"/>
                  <a:pt x="0" y="0"/>
                </a:cubicBezTo>
                <a:lnTo>
                  <a:pt x="0" y="11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a:p>
        </p:txBody>
      </p:sp>
      <p:sp>
        <p:nvSpPr>
          <p:cNvPr id="1048665" name="Title 1"/>
          <p:cNvSpPr>
            <a:spLocks noGrp="1"/>
          </p:cNvSpPr>
          <p:nvPr>
            <p:ph type="title"/>
          </p:nvPr>
        </p:nvSpPr>
        <p:spPr>
          <a:xfrm>
            <a:off x="466725" y="535940"/>
            <a:ext cx="4133850" cy="2219960"/>
          </a:xfrm>
        </p:spPr>
        <p:txBody>
          <a:bodyPr anchor="t" anchorCtr="0">
            <a:noAutofit/>
          </a:bodyPr>
          <a:lstStyle>
            <a:lvl1pPr marL="180975" indent="-180975">
              <a:lnSpc>
                <a:spcPct val="85000"/>
              </a:lnSpc>
              <a:defRPr sz="2400">
                <a:solidFill>
                  <a:schemeClr val="accent1"/>
                </a:solidFill>
              </a:defRPr>
            </a:lvl1pPr>
          </a:lstStyle>
          <a:p>
            <a:r>
              <a:rPr lang="en-US"/>
              <a:t>Click to edit Master title style</a:t>
            </a:r>
            <a:endParaRPr lang="en-IE" dirty="0"/>
          </a:p>
        </p:txBody>
      </p:sp>
      <p:sp>
        <p:nvSpPr>
          <p:cNvPr id="1048666" name="Date Placeholder 3"/>
          <p:cNvSpPr>
            <a:spLocks noGrp="1"/>
          </p:cNvSpPr>
          <p:nvPr>
            <p:ph type="dt" sz="half" idx="10"/>
          </p:nvPr>
        </p:nvSpPr>
        <p:spPr/>
        <p:txBody>
          <a:bodyPr/>
          <a:lstStyle>
            <a:lvl1pPr>
              <a:defRPr>
                <a:solidFill>
                  <a:schemeClr val="bg1"/>
                </a:solidFill>
              </a:defRPr>
            </a:lvl1pPr>
          </a:lstStyle>
          <a:p>
            <a:fld id="{2A6E3025-240C-44B1-AED0-4F77AEC8B4CD}" type="datetimeFigureOut">
              <a:rPr lang="en-IE" smtClean="0"/>
              <a:t>01/02/2024</a:t>
            </a:fld>
            <a:endParaRPr lang="en-IE" dirty="0"/>
          </a:p>
        </p:txBody>
      </p:sp>
      <p:sp>
        <p:nvSpPr>
          <p:cNvPr id="1048667" name="Footer Placeholder 4"/>
          <p:cNvSpPr>
            <a:spLocks noGrp="1"/>
          </p:cNvSpPr>
          <p:nvPr>
            <p:ph type="ftr" sz="quarter" idx="11"/>
          </p:nvPr>
        </p:nvSpPr>
        <p:spPr/>
        <p:txBody>
          <a:bodyPr/>
          <a:lstStyle>
            <a:lvl1pPr>
              <a:defRPr>
                <a:solidFill>
                  <a:schemeClr val="bg1"/>
                </a:solidFill>
              </a:defRPr>
            </a:lvl1pPr>
          </a:lstStyle>
          <a:p>
            <a:endParaRPr lang="en-IE"/>
          </a:p>
        </p:txBody>
      </p:sp>
      <p:sp>
        <p:nvSpPr>
          <p:cNvPr id="1048668" name="Slide Number Placeholder 5"/>
          <p:cNvSpPr>
            <a:spLocks noGrp="1"/>
          </p:cNvSpPr>
          <p:nvPr>
            <p:ph type="sldNum" sz="quarter" idx="12"/>
          </p:nvPr>
        </p:nvSpPr>
        <p:spPr/>
        <p:txBody>
          <a:bodyPr/>
          <a:lstStyle>
            <a:lvl1pPr>
              <a:defRPr>
                <a:solidFill>
                  <a:schemeClr val="bg1"/>
                </a:solidFill>
              </a:defRPr>
            </a:lvl1pPr>
          </a:lstStyle>
          <a:p>
            <a:fld id="{0DC44552-9C55-41EF-8E7D-6A8DD8453E96}" type="slidenum">
              <a:rPr lang="en-US" smtClean="0"/>
              <a:t>‹N°›</a:t>
            </a:fld>
            <a:endParaRPr lang="en-US" dirty="0"/>
          </a:p>
        </p:txBody>
      </p:sp>
      <p:pic>
        <p:nvPicPr>
          <p:cNvPr id="2097158" name="Picture 11"/>
          <p:cNvPicPr>
            <a:picLocks noChangeAspect="1"/>
          </p:cNvPicPr>
          <p:nvPr/>
        </p:nvPicPr>
        <p:blipFill>
          <a:blip r:embed="rId2"/>
          <a:stretch>
            <a:fillRect/>
          </a:stretch>
        </p:blipFill>
        <p:spPr>
          <a:xfrm>
            <a:off x="9288099" y="1677987"/>
            <a:ext cx="2875326" cy="2622550"/>
          </a:xfrm>
          <a:prstGeom prst="rect">
            <a:avLst/>
          </a:prstGeom>
        </p:spPr>
      </p:pic>
      <p:pic>
        <p:nvPicPr>
          <p:cNvPr id="2097159" name="Picture 16"/>
          <p:cNvPicPr>
            <a:picLocks noChangeAspect="1"/>
          </p:cNvPicPr>
          <p:nvPr/>
        </p:nvPicPr>
        <p:blipFill rotWithShape="1">
          <a:blip r:embed="rId3" cstate="print">
            <a:biLevel thresh="25000"/>
          </a:blip>
          <a:srcRect l="11982" t="16649" r="11982" b="16649"/>
          <a:stretch>
            <a:fillRect/>
          </a:stretch>
        </p:blipFill>
        <p:spPr>
          <a:xfrm>
            <a:off x="8009558" y="6036468"/>
            <a:ext cx="895570" cy="590090"/>
          </a:xfrm>
          <a:prstGeom prst="rect">
            <a:avLst/>
          </a:prstGeom>
          <a:noFill/>
          <a:ln>
            <a:noFill/>
          </a:ln>
        </p:spPr>
      </p:pic>
    </p:spTree>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Image Slide With Key Points">
    <p:spTree>
      <p:nvGrpSpPr>
        <p:cNvPr id="1" name=""/>
        <p:cNvGrpSpPr/>
        <p:nvPr/>
      </p:nvGrpSpPr>
      <p:grpSpPr>
        <a:xfrm>
          <a:off x="0" y="0"/>
          <a:ext cx="0" cy="0"/>
          <a:chOff x="0" y="0"/>
          <a:chExt cx="0" cy="0"/>
        </a:xfrm>
      </p:grpSpPr>
      <p:sp>
        <p:nvSpPr>
          <p:cNvPr id="1048679" name="Picture Placeholder 16"/>
          <p:cNvSpPr>
            <a:spLocks noGrp="1"/>
          </p:cNvSpPr>
          <p:nvPr>
            <p:ph type="pic" sz="quarter" idx="13"/>
          </p:nvPr>
        </p:nvSpPr>
        <p:spPr>
          <a:xfrm>
            <a:off x="3488355" y="0"/>
            <a:ext cx="5655646" cy="6858000"/>
          </a:xfrm>
          <a:custGeom>
            <a:avLst/>
            <a:gdLst>
              <a:gd name="connsiteX0" fmla="*/ 1534495 w 5655646"/>
              <a:gd name="connsiteY0" fmla="*/ 0 h 6858000"/>
              <a:gd name="connsiteX1" fmla="*/ 5655646 w 5655646"/>
              <a:gd name="connsiteY1" fmla="*/ 0 h 6858000"/>
              <a:gd name="connsiteX2" fmla="*/ 5655646 w 5655646"/>
              <a:gd name="connsiteY2" fmla="*/ 6858000 h 6858000"/>
              <a:gd name="connsiteX3" fmla="*/ 0 w 5655646"/>
              <a:gd name="connsiteY3" fmla="*/ 6858000 h 6858000"/>
              <a:gd name="connsiteX4" fmla="*/ 622694 w 5655646"/>
              <a:gd name="connsiteY4" fmla="*/ 6257925 h 6858000"/>
              <a:gd name="connsiteX5" fmla="*/ 1312105 w 5655646"/>
              <a:gd name="connsiteY5" fmla="*/ 4895850 h 6858000"/>
              <a:gd name="connsiteX6" fmla="*/ 1493194 w 5655646"/>
              <a:gd name="connsiteY6" fmla="*/ 3708400 h 6858000"/>
              <a:gd name="connsiteX7" fmla="*/ 1534495 w 5655646"/>
              <a:gd name="connsiteY7" fmla="*/ 2600325 h 6858000"/>
              <a:gd name="connsiteX8" fmla="*/ 1534495 w 5655646"/>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5646" h="6858000">
                <a:moveTo>
                  <a:pt x="1534495" y="0"/>
                </a:moveTo>
                <a:lnTo>
                  <a:pt x="5655646" y="0"/>
                </a:lnTo>
                <a:lnTo>
                  <a:pt x="5655646" y="6858000"/>
                </a:lnTo>
                <a:lnTo>
                  <a:pt x="0" y="6858000"/>
                </a:lnTo>
                <a:cubicBezTo>
                  <a:pt x="222391" y="6686550"/>
                  <a:pt x="432073" y="6486525"/>
                  <a:pt x="622694" y="6257925"/>
                </a:cubicBezTo>
                <a:cubicBezTo>
                  <a:pt x="934041" y="5892800"/>
                  <a:pt x="1162785" y="5438775"/>
                  <a:pt x="1312105" y="4895850"/>
                </a:cubicBezTo>
                <a:cubicBezTo>
                  <a:pt x="1404238" y="4543425"/>
                  <a:pt x="1467778" y="4146550"/>
                  <a:pt x="1493194" y="3708400"/>
                </a:cubicBezTo>
                <a:cubicBezTo>
                  <a:pt x="1521787" y="3267075"/>
                  <a:pt x="1534495" y="2898775"/>
                  <a:pt x="1534495" y="2600325"/>
                </a:cubicBezTo>
                <a:cubicBezTo>
                  <a:pt x="1534495" y="2600325"/>
                  <a:pt x="1534495" y="1409700"/>
                  <a:pt x="1534495" y="0"/>
                </a:cubicBezTo>
                <a:close/>
              </a:path>
            </a:pathLst>
          </a:custGeom>
          <a:solidFill>
            <a:schemeClr val="accent1"/>
          </a:solidFill>
        </p:spPr>
        <p:txBody>
          <a:bodyPr wrap="square" anchor="ctr" anchorCtr="0">
            <a:noAutofit/>
          </a:bodyPr>
          <a:lstStyle>
            <a:lvl1pPr marL="0" indent="0" algn="ctr">
              <a:buNone/>
              <a:defRPr baseline="0">
                <a:solidFill>
                  <a:schemeClr val="bg1"/>
                </a:solidFill>
              </a:defRPr>
            </a:lvl1pPr>
          </a:lstStyle>
          <a:p>
            <a:r>
              <a:rPr lang="en-US"/>
              <a:t>Click icon to add picture</a:t>
            </a:r>
            <a:endParaRPr lang="en-IE" dirty="0"/>
          </a:p>
        </p:txBody>
      </p:sp>
      <p:sp>
        <p:nvSpPr>
          <p:cNvPr id="1048680" name="Freeform 5"/>
          <p:cNvSpPr/>
          <p:nvPr/>
        </p:nvSpPr>
        <p:spPr bwMode="auto">
          <a:xfrm>
            <a:off x="0" y="0"/>
            <a:ext cx="5022850" cy="6858000"/>
          </a:xfrm>
          <a:custGeom>
            <a:avLst/>
            <a:gdLst>
              <a:gd name="T0" fmla="*/ 0 w 1581"/>
              <a:gd name="T1" fmla="*/ 0 h 2160"/>
              <a:gd name="T2" fmla="*/ 0 w 1581"/>
              <a:gd name="T3" fmla="*/ 2160 h 2160"/>
              <a:gd name="T4" fmla="*/ 1098 w 1581"/>
              <a:gd name="T5" fmla="*/ 2160 h 2160"/>
              <a:gd name="T6" fmla="*/ 1294 w 1581"/>
              <a:gd name="T7" fmla="*/ 1971 h 2160"/>
              <a:gd name="T8" fmla="*/ 1511 w 1581"/>
              <a:gd name="T9" fmla="*/ 1542 h 2160"/>
              <a:gd name="T10" fmla="*/ 1568 w 1581"/>
              <a:gd name="T11" fmla="*/ 1168 h 2160"/>
              <a:gd name="T12" fmla="*/ 1581 w 1581"/>
              <a:gd name="T13" fmla="*/ 819 h 2160"/>
              <a:gd name="T14" fmla="*/ 1581 w 1581"/>
              <a:gd name="T15" fmla="*/ 0 h 2160"/>
              <a:gd name="T16" fmla="*/ 0 w 1581"/>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1" h="2160">
                <a:moveTo>
                  <a:pt x="0" y="0"/>
                </a:moveTo>
                <a:cubicBezTo>
                  <a:pt x="0" y="2160"/>
                  <a:pt x="0" y="2160"/>
                  <a:pt x="0" y="2160"/>
                </a:cubicBezTo>
                <a:cubicBezTo>
                  <a:pt x="1098" y="2160"/>
                  <a:pt x="1098" y="2160"/>
                  <a:pt x="1098" y="2160"/>
                </a:cubicBezTo>
                <a:cubicBezTo>
                  <a:pt x="1168" y="2106"/>
                  <a:pt x="1234" y="2043"/>
                  <a:pt x="1294" y="1971"/>
                </a:cubicBezTo>
                <a:cubicBezTo>
                  <a:pt x="1392" y="1856"/>
                  <a:pt x="1464" y="1713"/>
                  <a:pt x="1511" y="1542"/>
                </a:cubicBezTo>
                <a:cubicBezTo>
                  <a:pt x="1540" y="1431"/>
                  <a:pt x="1560" y="1306"/>
                  <a:pt x="1568" y="1168"/>
                </a:cubicBezTo>
                <a:cubicBezTo>
                  <a:pt x="1577" y="1029"/>
                  <a:pt x="1581" y="913"/>
                  <a:pt x="1581" y="819"/>
                </a:cubicBezTo>
                <a:cubicBezTo>
                  <a:pt x="1581" y="819"/>
                  <a:pt x="1581" y="444"/>
                  <a:pt x="1581"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a:p>
        </p:txBody>
      </p:sp>
      <p:sp>
        <p:nvSpPr>
          <p:cNvPr id="1048681" name="Date Placeholder 3"/>
          <p:cNvSpPr>
            <a:spLocks noGrp="1"/>
          </p:cNvSpPr>
          <p:nvPr>
            <p:ph type="dt" sz="half" idx="10"/>
          </p:nvPr>
        </p:nvSpPr>
        <p:spPr/>
        <p:txBody>
          <a:bodyPr/>
          <a:lstStyle>
            <a:lvl1pPr>
              <a:defRPr>
                <a:solidFill>
                  <a:schemeClr val="accent1"/>
                </a:solidFill>
              </a:defRPr>
            </a:lvl1pPr>
          </a:lstStyle>
          <a:p>
            <a:fld id="{2A6E3025-240C-44B1-AED0-4F77AEC8B4CD}" type="datetimeFigureOut">
              <a:rPr lang="en-IE" smtClean="0"/>
              <a:t>01/02/2024</a:t>
            </a:fld>
            <a:endParaRPr lang="en-IE" dirty="0"/>
          </a:p>
        </p:txBody>
      </p:sp>
      <p:sp>
        <p:nvSpPr>
          <p:cNvPr id="1048682" name="Footer Placeholder 4"/>
          <p:cNvSpPr>
            <a:spLocks noGrp="1"/>
          </p:cNvSpPr>
          <p:nvPr>
            <p:ph type="ftr" sz="quarter" idx="11"/>
          </p:nvPr>
        </p:nvSpPr>
        <p:spPr>
          <a:xfrm>
            <a:off x="3952188" y="6299790"/>
            <a:ext cx="3796646" cy="365125"/>
          </a:xfrm>
        </p:spPr>
        <p:txBody>
          <a:bodyPr/>
          <a:lstStyle>
            <a:lvl1pPr>
              <a:defRPr>
                <a:solidFill>
                  <a:schemeClr val="bg1"/>
                </a:solidFill>
              </a:defRPr>
            </a:lvl1pPr>
          </a:lstStyle>
          <a:p>
            <a:endParaRPr lang="en-IE" dirty="0"/>
          </a:p>
        </p:txBody>
      </p:sp>
      <p:sp>
        <p:nvSpPr>
          <p:cNvPr id="1048683" name="Slide Number Placeholder 5"/>
          <p:cNvSpPr>
            <a:spLocks noGrp="1"/>
          </p:cNvSpPr>
          <p:nvPr>
            <p:ph type="sldNum" sz="quarter" idx="12"/>
          </p:nvPr>
        </p:nvSpPr>
        <p:spPr/>
        <p:txBody>
          <a:bodyPr/>
          <a:lstStyle>
            <a:lvl1pPr>
              <a:defRPr>
                <a:solidFill>
                  <a:schemeClr val="accent1"/>
                </a:solidFill>
              </a:defRPr>
            </a:lvl1pPr>
          </a:lstStyle>
          <a:p>
            <a:fld id="{0DC44552-9C55-41EF-8E7D-6A8DD8453E96}" type="slidenum">
              <a:rPr lang="en-US" smtClean="0"/>
              <a:t>‹N°›</a:t>
            </a:fld>
            <a:endParaRPr lang="en-US" dirty="0"/>
          </a:p>
        </p:txBody>
      </p:sp>
      <p:pic>
        <p:nvPicPr>
          <p:cNvPr id="2097169" name="Picture 11"/>
          <p:cNvPicPr>
            <a:picLocks noChangeAspect="1"/>
          </p:cNvPicPr>
          <p:nvPr/>
        </p:nvPicPr>
        <p:blipFill>
          <a:blip r:embed="rId2"/>
          <a:stretch>
            <a:fillRect/>
          </a:stretch>
        </p:blipFill>
        <p:spPr>
          <a:xfrm>
            <a:off x="9288099" y="1677987"/>
            <a:ext cx="2875326" cy="2622550"/>
          </a:xfrm>
          <a:prstGeom prst="rect">
            <a:avLst/>
          </a:prstGeom>
        </p:spPr>
      </p:pic>
      <p:sp>
        <p:nvSpPr>
          <p:cNvPr id="1048684" name="Text Placeholder 6"/>
          <p:cNvSpPr>
            <a:spLocks noGrp="1"/>
          </p:cNvSpPr>
          <p:nvPr>
            <p:ph type="body" sz="quarter" idx="14"/>
          </p:nvPr>
        </p:nvSpPr>
        <p:spPr>
          <a:xfrm>
            <a:off x="654672" y="1650280"/>
            <a:ext cx="3379166" cy="4386188"/>
          </a:xfrm>
        </p:spPr>
        <p:txBody>
          <a:bodyPr>
            <a:noAutofit/>
          </a:bodyPr>
          <a:lstStyle>
            <a:lvl1pPr marL="0" indent="0">
              <a:spcBef>
                <a:spcPts val="2700"/>
              </a:spcBef>
              <a:buNone/>
              <a:defRPr sz="2400" b="1">
                <a:solidFill>
                  <a:schemeClr val="accent2"/>
                </a:solidFill>
              </a:defRPr>
            </a:lvl1pPr>
            <a:lvl2pPr marL="0" indent="0">
              <a:spcBef>
                <a:spcPts val="400"/>
              </a:spcBef>
              <a:buNone/>
              <a:defRPr sz="2400"/>
            </a:lvl2pPr>
          </a:lstStyle>
          <a:p>
            <a:pPr lvl="0"/>
            <a:r>
              <a:rPr lang="en-US"/>
              <a:t>Edit Master text styles</a:t>
            </a:r>
          </a:p>
          <a:p>
            <a:pPr lvl="1"/>
            <a:r>
              <a:rPr lang="en-US"/>
              <a:t>Second level</a:t>
            </a:r>
          </a:p>
        </p:txBody>
      </p:sp>
      <p:pic>
        <p:nvPicPr>
          <p:cNvPr id="2097170" name="Picture 9"/>
          <p:cNvPicPr>
            <a:picLocks noChangeAspect="1"/>
          </p:cNvPicPr>
          <p:nvPr/>
        </p:nvPicPr>
        <p:blipFill rotWithShape="1">
          <a:blip r:embed="rId3" cstate="print">
            <a:biLevel thresh="25000"/>
          </a:blip>
          <a:srcRect l="11982" t="16649" r="11982" b="16649"/>
          <a:stretch>
            <a:fillRect/>
          </a:stretch>
        </p:blipFill>
        <p:spPr>
          <a:xfrm>
            <a:off x="8009558" y="6036468"/>
            <a:ext cx="895570" cy="590090"/>
          </a:xfrm>
          <a:prstGeom prst="rect">
            <a:avLst/>
          </a:prstGeom>
          <a:noFill/>
          <a:ln>
            <a:noFill/>
          </a:ln>
        </p:spPr>
      </p:pic>
    </p:spTree>
  </p:cSld>
  <p:clrMapOvr>
    <a:masterClrMapping/>
  </p:clrMapOvr>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Text &amp; Image">
    <p:spTree>
      <p:nvGrpSpPr>
        <p:cNvPr id="1" name=""/>
        <p:cNvGrpSpPr/>
        <p:nvPr/>
      </p:nvGrpSpPr>
      <p:grpSpPr>
        <a:xfrm>
          <a:off x="0" y="0"/>
          <a:ext cx="0" cy="0"/>
          <a:chOff x="0" y="0"/>
          <a:chExt cx="0" cy="0"/>
        </a:xfrm>
      </p:grpSpPr>
      <p:sp>
        <p:nvSpPr>
          <p:cNvPr id="1048673" name="Title 1"/>
          <p:cNvSpPr>
            <a:spLocks noGrp="1"/>
          </p:cNvSpPr>
          <p:nvPr>
            <p:ph type="title"/>
          </p:nvPr>
        </p:nvSpPr>
        <p:spPr>
          <a:xfrm>
            <a:off x="656577" y="673644"/>
            <a:ext cx="3549663" cy="824230"/>
          </a:xfrm>
        </p:spPr>
        <p:txBody>
          <a:bodyPr/>
          <a:lstStyle/>
          <a:p>
            <a:r>
              <a:rPr lang="en-US"/>
              <a:t>Click to edit Master title style</a:t>
            </a:r>
            <a:endParaRPr lang="en-IE" dirty="0"/>
          </a:p>
        </p:txBody>
      </p:sp>
      <p:sp>
        <p:nvSpPr>
          <p:cNvPr id="1048674" name="Content Placeholder 2"/>
          <p:cNvSpPr>
            <a:spLocks noGrp="1"/>
          </p:cNvSpPr>
          <p:nvPr>
            <p:ph sz="half" idx="1"/>
          </p:nvPr>
        </p:nvSpPr>
        <p:spPr>
          <a:xfrm>
            <a:off x="656577" y="1654629"/>
            <a:ext cx="3549663" cy="41191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1048675" name="Picture Placeholder 9"/>
          <p:cNvSpPr>
            <a:spLocks noGrp="1"/>
          </p:cNvSpPr>
          <p:nvPr>
            <p:ph type="pic" sz="quarter" idx="13"/>
          </p:nvPr>
        </p:nvSpPr>
        <p:spPr>
          <a:xfrm>
            <a:off x="4693920" y="1654629"/>
            <a:ext cx="3770811" cy="4119155"/>
          </a:xfrm>
        </p:spPr>
        <p:txBody>
          <a:bodyPr/>
          <a:lstStyle/>
          <a:p>
            <a:r>
              <a:rPr lang="en-US"/>
              <a:t>Click icon to add picture</a:t>
            </a:r>
            <a:endParaRPr lang="en-IE" dirty="0"/>
          </a:p>
        </p:txBody>
      </p:sp>
      <p:cxnSp>
        <p:nvCxnSpPr>
          <p:cNvPr id="3145729" name="Straight Connector 11"/>
          <p:cNvCxnSpPr>
            <a:cxnSpLocks/>
          </p:cNvCxnSpPr>
          <p:nvPr/>
        </p:nvCxnSpPr>
        <p:spPr>
          <a:xfrm>
            <a:off x="656577" y="562519"/>
            <a:ext cx="3549663" cy="0"/>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048676" name="Date Placeholder 8"/>
          <p:cNvSpPr>
            <a:spLocks noGrp="1"/>
          </p:cNvSpPr>
          <p:nvPr>
            <p:ph type="dt" sz="half" idx="14"/>
          </p:nvPr>
        </p:nvSpPr>
        <p:spPr/>
        <p:txBody>
          <a:bodyPr/>
          <a:lstStyle/>
          <a:p>
            <a:fld id="{2A6E3025-240C-44B1-AED0-4F77AEC8B4CD}" type="datetimeFigureOut">
              <a:rPr lang="en-IE" smtClean="0"/>
              <a:t>01/02/2024</a:t>
            </a:fld>
            <a:endParaRPr lang="en-IE" dirty="0"/>
          </a:p>
        </p:txBody>
      </p:sp>
      <p:sp>
        <p:nvSpPr>
          <p:cNvPr id="1048677" name="Footer Placeholder 13"/>
          <p:cNvSpPr>
            <a:spLocks noGrp="1"/>
          </p:cNvSpPr>
          <p:nvPr>
            <p:ph type="ftr" sz="quarter" idx="15"/>
          </p:nvPr>
        </p:nvSpPr>
        <p:spPr/>
        <p:txBody>
          <a:bodyPr/>
          <a:lstStyle/>
          <a:p>
            <a:endParaRPr lang="en-IE" dirty="0"/>
          </a:p>
        </p:txBody>
      </p:sp>
      <p:sp>
        <p:nvSpPr>
          <p:cNvPr id="1048678" name="Slide Number Placeholder 14"/>
          <p:cNvSpPr>
            <a:spLocks noGrp="1"/>
          </p:cNvSpPr>
          <p:nvPr>
            <p:ph type="sldNum" sz="quarter" idx="16"/>
          </p:nvPr>
        </p:nvSpPr>
        <p:spPr/>
        <p:txBody>
          <a:bodyPr/>
          <a:lstStyle/>
          <a:p>
            <a:fld id="{0DC44552-9C55-41EF-8E7D-6A8DD8453E96}" type="slidenum">
              <a:rPr lang="en-US" smtClean="0"/>
              <a:t>‹N°›</a:t>
            </a:fld>
            <a:endParaRPr lang="en-US" dirty="0"/>
          </a:p>
        </p:txBody>
      </p:sp>
      <p:pic>
        <p:nvPicPr>
          <p:cNvPr id="2097168" name="Picture 15"/>
          <p:cNvPicPr>
            <a:picLocks noChangeAspect="1"/>
          </p:cNvPicPr>
          <p:nvPr/>
        </p:nvPicPr>
        <p:blipFill rotWithShape="1">
          <a:blip r:embed="rId2" cstate="print"/>
          <a:srcRect l="11982" t="16649" r="11982" b="16649"/>
          <a:stretch>
            <a:fillRect/>
          </a:stretch>
        </p:blipFill>
        <p:spPr>
          <a:xfrm>
            <a:off x="8008621" y="6042659"/>
            <a:ext cx="891540" cy="569191"/>
          </a:xfrm>
          <a:prstGeom prst="rect">
            <a:avLst/>
          </a:prstGeom>
          <a:noFill/>
          <a:ln>
            <a:noFill/>
          </a:ln>
        </p:spPr>
      </p:pic>
    </p:spTree>
  </p:cSld>
  <p:clrMapOvr>
    <a:masterClrMapping/>
  </p:clrMapOvr>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Image only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8729" name="Date Placeholder 2"/>
          <p:cNvSpPr>
            <a:spLocks noGrp="1"/>
          </p:cNvSpPr>
          <p:nvPr>
            <p:ph type="dt" sz="half" idx="10"/>
          </p:nvPr>
        </p:nvSpPr>
        <p:spPr/>
        <p:txBody>
          <a:bodyPr/>
          <a:lstStyle>
            <a:lvl1pPr>
              <a:defRPr>
                <a:solidFill>
                  <a:schemeClr val="bg1"/>
                </a:solidFill>
              </a:defRPr>
            </a:lvl1pPr>
          </a:lstStyle>
          <a:p>
            <a:fld id="{2A6E3025-240C-44B1-AED0-4F77AEC8B4CD}" type="datetimeFigureOut">
              <a:rPr lang="en-IE" smtClean="0"/>
              <a:t>01/02/2024</a:t>
            </a:fld>
            <a:endParaRPr lang="en-IE" dirty="0"/>
          </a:p>
        </p:txBody>
      </p:sp>
      <p:sp>
        <p:nvSpPr>
          <p:cNvPr id="1048730" name="Footer Placeholder 3"/>
          <p:cNvSpPr>
            <a:spLocks noGrp="1"/>
          </p:cNvSpPr>
          <p:nvPr>
            <p:ph type="ftr" sz="quarter" idx="11"/>
          </p:nvPr>
        </p:nvSpPr>
        <p:spPr/>
        <p:txBody>
          <a:bodyPr/>
          <a:lstStyle>
            <a:lvl1pPr>
              <a:defRPr>
                <a:solidFill>
                  <a:schemeClr val="bg1"/>
                </a:solidFill>
              </a:defRPr>
            </a:lvl1pPr>
          </a:lstStyle>
          <a:p>
            <a:endParaRPr lang="en-IE" dirty="0"/>
          </a:p>
        </p:txBody>
      </p:sp>
      <p:sp>
        <p:nvSpPr>
          <p:cNvPr id="1048731" name="Slide Number Placeholder 4"/>
          <p:cNvSpPr>
            <a:spLocks noGrp="1"/>
          </p:cNvSpPr>
          <p:nvPr>
            <p:ph type="sldNum" sz="quarter" idx="12"/>
          </p:nvPr>
        </p:nvSpPr>
        <p:spPr/>
        <p:txBody>
          <a:bodyPr/>
          <a:lstStyle>
            <a:lvl1pPr>
              <a:defRPr>
                <a:solidFill>
                  <a:schemeClr val="bg1"/>
                </a:solidFill>
              </a:defRPr>
            </a:lvl1pPr>
          </a:lstStyle>
          <a:p>
            <a:fld id="{0DC44552-9C55-41EF-8E7D-6A8DD8453E96}" type="slidenum">
              <a:rPr lang="en-US" smtClean="0"/>
              <a:t>‹N°›</a:t>
            </a:fld>
            <a:endParaRPr lang="en-US" dirty="0"/>
          </a:p>
        </p:txBody>
      </p:sp>
      <p:sp>
        <p:nvSpPr>
          <p:cNvPr id="1048732" name="TextBox 15"/>
          <p:cNvSpPr txBox="1"/>
          <p:nvPr/>
        </p:nvSpPr>
        <p:spPr>
          <a:xfrm>
            <a:off x="9144000" y="3410558"/>
            <a:ext cx="1907510" cy="507831"/>
          </a:xfrm>
          <a:prstGeom prst="rect">
            <a:avLst/>
          </a:prstGeom>
          <a:noFill/>
        </p:spPr>
        <p:txBody>
          <a:bodyPr wrap="none" rtlCol="0">
            <a:spAutoFit/>
          </a:bodyPr>
          <a:lstStyle/>
          <a:p>
            <a:r>
              <a:rPr lang="en-GB" sz="1350" dirty="0"/>
              <a:t>Use Format Background </a:t>
            </a:r>
            <a:br>
              <a:rPr lang="en-GB" sz="1350" dirty="0"/>
            </a:br>
            <a:r>
              <a:rPr lang="en-GB" sz="1350" dirty="0"/>
              <a:t>to change the image fill</a:t>
            </a:r>
            <a:endParaRPr lang="en-IE" sz="1350" dirty="0"/>
          </a:p>
        </p:txBody>
      </p:sp>
      <p:pic>
        <p:nvPicPr>
          <p:cNvPr id="2097182" name="Picture 17"/>
          <p:cNvPicPr>
            <a:picLocks noChangeAspect="1"/>
          </p:cNvPicPr>
          <p:nvPr/>
        </p:nvPicPr>
        <p:blipFill rotWithShape="1">
          <a:blip r:embed="rId3" cstate="print">
            <a:biLevel thresh="25000"/>
          </a:blip>
          <a:srcRect l="11982" t="16649" r="11982" b="16649"/>
          <a:stretch>
            <a:fillRect/>
          </a:stretch>
        </p:blipFill>
        <p:spPr>
          <a:xfrm>
            <a:off x="8012905" y="6033760"/>
            <a:ext cx="888207" cy="585234"/>
          </a:xfrm>
          <a:prstGeom prst="rect">
            <a:avLst/>
          </a:prstGeom>
          <a:noFill/>
          <a:ln>
            <a:noFill/>
          </a:ln>
        </p:spPr>
      </p:pic>
      <p:grpSp>
        <p:nvGrpSpPr>
          <p:cNvPr id="90" name="Group 4"/>
          <p:cNvGrpSpPr>
            <a:grpSpLocks noChangeAspect="1"/>
          </p:cNvGrpSpPr>
          <p:nvPr/>
        </p:nvGrpSpPr>
        <p:grpSpPr bwMode="auto">
          <a:xfrm>
            <a:off x="6821373" y="339758"/>
            <a:ext cx="1940679" cy="3432065"/>
            <a:chOff x="3114" y="882"/>
            <a:chExt cx="1447" cy="2559"/>
          </a:xfrm>
          <a:solidFill>
            <a:schemeClr val="bg1"/>
          </a:solidFill>
        </p:grpSpPr>
        <p:sp>
          <p:nvSpPr>
            <p:cNvPr id="1048733" name="Freeform 5"/>
            <p:cNvSpPr/>
            <p:nvPr userDrawn="1"/>
          </p:nvSpPr>
          <p:spPr bwMode="auto">
            <a:xfrm>
              <a:off x="3425" y="882"/>
              <a:ext cx="526" cy="500"/>
            </a:xfrm>
            <a:custGeom>
              <a:avLst/>
              <a:gdLst>
                <a:gd name="T0" fmla="*/ 32 w 222"/>
                <a:gd name="T1" fmla="*/ 183 h 211"/>
                <a:gd name="T2" fmla="*/ 111 w 222"/>
                <a:gd name="T3" fmla="*/ 211 h 211"/>
                <a:gd name="T4" fmla="*/ 190 w 222"/>
                <a:gd name="T5" fmla="*/ 183 h 211"/>
                <a:gd name="T6" fmla="*/ 222 w 222"/>
                <a:gd name="T7" fmla="*/ 106 h 211"/>
                <a:gd name="T8" fmla="*/ 190 w 222"/>
                <a:gd name="T9" fmla="*/ 29 h 211"/>
                <a:gd name="T10" fmla="*/ 111 w 222"/>
                <a:gd name="T11" fmla="*/ 0 h 211"/>
                <a:gd name="T12" fmla="*/ 32 w 222"/>
                <a:gd name="T13" fmla="*/ 29 h 211"/>
                <a:gd name="T14" fmla="*/ 0 w 222"/>
                <a:gd name="T15" fmla="*/ 106 h 211"/>
                <a:gd name="T16" fmla="*/ 32 w 222"/>
                <a:gd name="T17" fmla="*/ 18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211">
                  <a:moveTo>
                    <a:pt x="32" y="183"/>
                  </a:moveTo>
                  <a:cubicBezTo>
                    <a:pt x="54" y="202"/>
                    <a:pt x="80" y="211"/>
                    <a:pt x="111" y="211"/>
                  </a:cubicBezTo>
                  <a:cubicBezTo>
                    <a:pt x="142" y="211"/>
                    <a:pt x="168" y="202"/>
                    <a:pt x="190" y="183"/>
                  </a:cubicBezTo>
                  <a:cubicBezTo>
                    <a:pt x="211" y="164"/>
                    <a:pt x="222" y="139"/>
                    <a:pt x="222" y="106"/>
                  </a:cubicBezTo>
                  <a:cubicBezTo>
                    <a:pt x="222" y="74"/>
                    <a:pt x="211" y="48"/>
                    <a:pt x="190" y="29"/>
                  </a:cubicBezTo>
                  <a:cubicBezTo>
                    <a:pt x="168" y="10"/>
                    <a:pt x="142" y="0"/>
                    <a:pt x="111" y="0"/>
                  </a:cubicBezTo>
                  <a:cubicBezTo>
                    <a:pt x="80" y="0"/>
                    <a:pt x="54" y="10"/>
                    <a:pt x="32" y="29"/>
                  </a:cubicBezTo>
                  <a:cubicBezTo>
                    <a:pt x="11" y="48"/>
                    <a:pt x="0" y="74"/>
                    <a:pt x="0" y="106"/>
                  </a:cubicBezTo>
                  <a:cubicBezTo>
                    <a:pt x="0" y="139"/>
                    <a:pt x="11" y="164"/>
                    <a:pt x="32" y="183"/>
                  </a:cubicBezTo>
                </a:path>
              </a:pathLst>
            </a:custGeom>
            <a:grpFill/>
            <a:ln>
              <a:noFill/>
            </a:ln>
          </p:spPr>
          <p:txBody>
            <a:bodyPr vert="horz" wrap="square" lIns="91440" tIns="45720" rIns="91440" bIns="45720" numCol="1" anchor="t" anchorCtr="0" compatLnSpc="1">
              <a:prstTxWarp prst="textNoShape">
                <a:avLst/>
              </a:prstTxWarp>
            </a:bodyPr>
            <a:lstStyle/>
            <a:p>
              <a:endParaRPr lang="en-IE"/>
            </a:p>
          </p:txBody>
        </p:sp>
        <p:sp>
          <p:nvSpPr>
            <p:cNvPr id="1048734" name="Freeform 6"/>
            <p:cNvSpPr/>
            <p:nvPr userDrawn="1"/>
          </p:nvSpPr>
          <p:spPr bwMode="auto">
            <a:xfrm>
              <a:off x="4101" y="1524"/>
              <a:ext cx="460" cy="438"/>
            </a:xfrm>
            <a:custGeom>
              <a:avLst/>
              <a:gdLst>
                <a:gd name="T0" fmla="*/ 166 w 194"/>
                <a:gd name="T1" fmla="*/ 26 h 185"/>
                <a:gd name="T2" fmla="*/ 97 w 194"/>
                <a:gd name="T3" fmla="*/ 0 h 185"/>
                <a:gd name="T4" fmla="*/ 29 w 194"/>
                <a:gd name="T5" fmla="*/ 26 h 185"/>
                <a:gd name="T6" fmla="*/ 0 w 194"/>
                <a:gd name="T7" fmla="*/ 93 h 185"/>
                <a:gd name="T8" fmla="*/ 29 w 194"/>
                <a:gd name="T9" fmla="*/ 161 h 185"/>
                <a:gd name="T10" fmla="*/ 97 w 194"/>
                <a:gd name="T11" fmla="*/ 185 h 185"/>
                <a:gd name="T12" fmla="*/ 166 w 194"/>
                <a:gd name="T13" fmla="*/ 161 h 185"/>
                <a:gd name="T14" fmla="*/ 194 w 194"/>
                <a:gd name="T15" fmla="*/ 93 h 185"/>
                <a:gd name="T16" fmla="*/ 166 w 194"/>
                <a:gd name="T17" fmla="*/ 2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85">
                  <a:moveTo>
                    <a:pt x="166" y="26"/>
                  </a:moveTo>
                  <a:cubicBezTo>
                    <a:pt x="147" y="9"/>
                    <a:pt x="124" y="0"/>
                    <a:pt x="97" y="0"/>
                  </a:cubicBezTo>
                  <a:cubicBezTo>
                    <a:pt x="70" y="0"/>
                    <a:pt x="47" y="9"/>
                    <a:pt x="29" y="26"/>
                  </a:cubicBezTo>
                  <a:cubicBezTo>
                    <a:pt x="10" y="42"/>
                    <a:pt x="0" y="65"/>
                    <a:pt x="0" y="93"/>
                  </a:cubicBezTo>
                  <a:cubicBezTo>
                    <a:pt x="0" y="122"/>
                    <a:pt x="10" y="144"/>
                    <a:pt x="29" y="161"/>
                  </a:cubicBezTo>
                  <a:cubicBezTo>
                    <a:pt x="47" y="177"/>
                    <a:pt x="70" y="185"/>
                    <a:pt x="97" y="185"/>
                  </a:cubicBezTo>
                  <a:cubicBezTo>
                    <a:pt x="124" y="185"/>
                    <a:pt x="147" y="177"/>
                    <a:pt x="166" y="161"/>
                  </a:cubicBezTo>
                  <a:cubicBezTo>
                    <a:pt x="185" y="144"/>
                    <a:pt x="194" y="122"/>
                    <a:pt x="194" y="93"/>
                  </a:cubicBezTo>
                  <a:cubicBezTo>
                    <a:pt x="194" y="65"/>
                    <a:pt x="185" y="42"/>
                    <a:pt x="166" y="26"/>
                  </a:cubicBezTo>
                </a:path>
              </a:pathLst>
            </a:custGeom>
            <a:grpFill/>
            <a:ln>
              <a:noFill/>
            </a:ln>
          </p:spPr>
          <p:txBody>
            <a:bodyPr vert="horz" wrap="square" lIns="91440" tIns="45720" rIns="91440" bIns="45720" numCol="1" anchor="t" anchorCtr="0" compatLnSpc="1">
              <a:prstTxWarp prst="textNoShape">
                <a:avLst/>
              </a:prstTxWarp>
            </a:bodyPr>
            <a:lstStyle/>
            <a:p>
              <a:endParaRPr lang="en-IE"/>
            </a:p>
          </p:txBody>
        </p:sp>
        <p:sp>
          <p:nvSpPr>
            <p:cNvPr id="1048735" name="Freeform 7"/>
            <p:cNvSpPr/>
            <p:nvPr userDrawn="1"/>
          </p:nvSpPr>
          <p:spPr bwMode="auto">
            <a:xfrm>
              <a:off x="4096" y="2033"/>
              <a:ext cx="456" cy="735"/>
            </a:xfrm>
            <a:custGeom>
              <a:avLst/>
              <a:gdLst>
                <a:gd name="T0" fmla="*/ 33 w 192"/>
                <a:gd name="T1" fmla="*/ 308 h 310"/>
                <a:gd name="T2" fmla="*/ 192 w 192"/>
                <a:gd name="T3" fmla="*/ 114 h 310"/>
                <a:gd name="T4" fmla="*/ 96 w 192"/>
                <a:gd name="T5" fmla="*/ 0 h 310"/>
                <a:gd name="T6" fmla="*/ 0 w 192"/>
                <a:gd name="T7" fmla="*/ 90 h 310"/>
                <a:gd name="T8" fmla="*/ 44 w 192"/>
                <a:gd name="T9" fmla="*/ 169 h 310"/>
                <a:gd name="T10" fmla="*/ 18 w 192"/>
                <a:gd name="T11" fmla="*/ 250 h 310"/>
                <a:gd name="T12" fmla="*/ 24 w 192"/>
                <a:gd name="T13" fmla="*/ 302 h 310"/>
                <a:gd name="T14" fmla="*/ 33 w 192"/>
                <a:gd name="T15" fmla="*/ 308 h 3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310">
                  <a:moveTo>
                    <a:pt x="33" y="308"/>
                  </a:moveTo>
                  <a:cubicBezTo>
                    <a:pt x="133" y="264"/>
                    <a:pt x="192" y="198"/>
                    <a:pt x="192" y="114"/>
                  </a:cubicBezTo>
                  <a:cubicBezTo>
                    <a:pt x="192" y="41"/>
                    <a:pt x="149" y="0"/>
                    <a:pt x="96" y="0"/>
                  </a:cubicBezTo>
                  <a:cubicBezTo>
                    <a:pt x="43" y="0"/>
                    <a:pt x="0" y="38"/>
                    <a:pt x="0" y="90"/>
                  </a:cubicBezTo>
                  <a:cubicBezTo>
                    <a:pt x="0" y="122"/>
                    <a:pt x="14" y="153"/>
                    <a:pt x="44" y="169"/>
                  </a:cubicBezTo>
                  <a:cubicBezTo>
                    <a:pt x="26" y="194"/>
                    <a:pt x="18" y="221"/>
                    <a:pt x="18" y="250"/>
                  </a:cubicBezTo>
                  <a:cubicBezTo>
                    <a:pt x="18" y="266"/>
                    <a:pt x="20" y="283"/>
                    <a:pt x="24" y="302"/>
                  </a:cubicBezTo>
                  <a:cubicBezTo>
                    <a:pt x="24" y="302"/>
                    <a:pt x="26" y="310"/>
                    <a:pt x="33" y="308"/>
                  </a:cubicBezTo>
                </a:path>
              </a:pathLst>
            </a:custGeom>
            <a:grpFill/>
            <a:ln>
              <a:noFill/>
            </a:ln>
          </p:spPr>
          <p:txBody>
            <a:bodyPr vert="horz" wrap="square" lIns="91440" tIns="45720" rIns="91440" bIns="45720" numCol="1" anchor="t" anchorCtr="0" compatLnSpc="1">
              <a:prstTxWarp prst="textNoShape">
                <a:avLst/>
              </a:prstTxWarp>
            </a:bodyPr>
            <a:lstStyle/>
            <a:p>
              <a:endParaRPr lang="en-IE"/>
            </a:p>
          </p:txBody>
        </p:sp>
        <p:sp>
          <p:nvSpPr>
            <p:cNvPr id="1048736" name="Freeform 8"/>
            <p:cNvSpPr/>
            <p:nvPr userDrawn="1"/>
          </p:nvSpPr>
          <p:spPr bwMode="auto">
            <a:xfrm>
              <a:off x="3114" y="1484"/>
              <a:ext cx="875" cy="1957"/>
            </a:xfrm>
            <a:custGeom>
              <a:avLst/>
              <a:gdLst>
                <a:gd name="T0" fmla="*/ 294 w 369"/>
                <a:gd name="T1" fmla="*/ 28 h 826"/>
                <a:gd name="T2" fmla="*/ 146 w 369"/>
                <a:gd name="T3" fmla="*/ 26 h 826"/>
                <a:gd name="T4" fmla="*/ 137 w 369"/>
                <a:gd name="T5" fmla="*/ 40 h 826"/>
                <a:gd name="T6" fmla="*/ 137 w 369"/>
                <a:gd name="T7" fmla="*/ 40 h 826"/>
                <a:gd name="T8" fmla="*/ 137 w 369"/>
                <a:gd name="T9" fmla="*/ 246 h 826"/>
                <a:gd name="T10" fmla="*/ 137 w 369"/>
                <a:gd name="T11" fmla="*/ 247 h 826"/>
                <a:gd name="T12" fmla="*/ 137 w 369"/>
                <a:gd name="T13" fmla="*/ 552 h 826"/>
                <a:gd name="T14" fmla="*/ 132 w 369"/>
                <a:gd name="T15" fmla="*/ 598 h 826"/>
                <a:gd name="T16" fmla="*/ 115 w 369"/>
                <a:gd name="T17" fmla="*/ 635 h 826"/>
                <a:gd name="T18" fmla="*/ 80 w 369"/>
                <a:gd name="T19" fmla="*/ 661 h 826"/>
                <a:gd name="T20" fmla="*/ 15 w 369"/>
                <a:gd name="T21" fmla="*/ 675 h 826"/>
                <a:gd name="T22" fmla="*/ 4 w 369"/>
                <a:gd name="T23" fmla="*/ 686 h 826"/>
                <a:gd name="T24" fmla="*/ 4 w 369"/>
                <a:gd name="T25" fmla="*/ 781 h 826"/>
                <a:gd name="T26" fmla="*/ 132 w 369"/>
                <a:gd name="T27" fmla="*/ 824 h 826"/>
                <a:gd name="T28" fmla="*/ 189 w 369"/>
                <a:gd name="T29" fmla="*/ 816 h 826"/>
                <a:gd name="T30" fmla="*/ 253 w 369"/>
                <a:gd name="T31" fmla="*/ 789 h 826"/>
                <a:gd name="T32" fmla="*/ 311 w 369"/>
                <a:gd name="T33" fmla="*/ 740 h 826"/>
                <a:gd name="T34" fmla="*/ 350 w 369"/>
                <a:gd name="T35" fmla="*/ 664 h 826"/>
                <a:gd name="T36" fmla="*/ 360 w 369"/>
                <a:gd name="T37" fmla="*/ 598 h 826"/>
                <a:gd name="T38" fmla="*/ 362 w 369"/>
                <a:gd name="T39" fmla="*/ 536 h 826"/>
                <a:gd name="T40" fmla="*/ 362 w 369"/>
                <a:gd name="T41" fmla="*/ 141 h 826"/>
                <a:gd name="T42" fmla="*/ 294 w 369"/>
                <a:gd name="T43" fmla="*/ 28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9" h="826">
                  <a:moveTo>
                    <a:pt x="294" y="28"/>
                  </a:moveTo>
                  <a:cubicBezTo>
                    <a:pt x="203" y="0"/>
                    <a:pt x="146" y="26"/>
                    <a:pt x="146" y="26"/>
                  </a:cubicBezTo>
                  <a:cubicBezTo>
                    <a:pt x="141" y="29"/>
                    <a:pt x="137" y="34"/>
                    <a:pt x="137" y="40"/>
                  </a:cubicBezTo>
                  <a:cubicBezTo>
                    <a:pt x="137" y="40"/>
                    <a:pt x="137" y="40"/>
                    <a:pt x="137" y="40"/>
                  </a:cubicBezTo>
                  <a:cubicBezTo>
                    <a:pt x="137" y="246"/>
                    <a:pt x="137" y="246"/>
                    <a:pt x="137" y="246"/>
                  </a:cubicBezTo>
                  <a:cubicBezTo>
                    <a:pt x="137" y="246"/>
                    <a:pt x="137" y="247"/>
                    <a:pt x="137" y="247"/>
                  </a:cubicBezTo>
                  <a:cubicBezTo>
                    <a:pt x="137" y="552"/>
                    <a:pt x="137" y="552"/>
                    <a:pt x="137" y="552"/>
                  </a:cubicBezTo>
                  <a:cubicBezTo>
                    <a:pt x="137" y="569"/>
                    <a:pt x="135" y="584"/>
                    <a:pt x="132" y="598"/>
                  </a:cubicBezTo>
                  <a:cubicBezTo>
                    <a:pt x="129" y="612"/>
                    <a:pt x="124" y="624"/>
                    <a:pt x="115" y="635"/>
                  </a:cubicBezTo>
                  <a:cubicBezTo>
                    <a:pt x="107" y="645"/>
                    <a:pt x="95" y="654"/>
                    <a:pt x="80" y="661"/>
                  </a:cubicBezTo>
                  <a:cubicBezTo>
                    <a:pt x="80" y="661"/>
                    <a:pt x="55" y="672"/>
                    <a:pt x="15" y="675"/>
                  </a:cubicBezTo>
                  <a:cubicBezTo>
                    <a:pt x="15" y="675"/>
                    <a:pt x="5" y="676"/>
                    <a:pt x="4" y="686"/>
                  </a:cubicBezTo>
                  <a:cubicBezTo>
                    <a:pt x="4" y="686"/>
                    <a:pt x="0" y="758"/>
                    <a:pt x="4" y="781"/>
                  </a:cubicBezTo>
                  <a:cubicBezTo>
                    <a:pt x="6" y="826"/>
                    <a:pt x="132" y="824"/>
                    <a:pt x="132" y="824"/>
                  </a:cubicBezTo>
                  <a:cubicBezTo>
                    <a:pt x="148" y="824"/>
                    <a:pt x="167" y="821"/>
                    <a:pt x="189" y="816"/>
                  </a:cubicBezTo>
                  <a:cubicBezTo>
                    <a:pt x="210" y="811"/>
                    <a:pt x="232" y="802"/>
                    <a:pt x="253" y="789"/>
                  </a:cubicBezTo>
                  <a:cubicBezTo>
                    <a:pt x="275" y="777"/>
                    <a:pt x="294" y="760"/>
                    <a:pt x="311" y="740"/>
                  </a:cubicBezTo>
                  <a:cubicBezTo>
                    <a:pt x="329" y="720"/>
                    <a:pt x="341" y="694"/>
                    <a:pt x="350" y="664"/>
                  </a:cubicBezTo>
                  <a:cubicBezTo>
                    <a:pt x="355" y="645"/>
                    <a:pt x="358" y="623"/>
                    <a:pt x="360" y="598"/>
                  </a:cubicBezTo>
                  <a:cubicBezTo>
                    <a:pt x="361" y="574"/>
                    <a:pt x="362" y="553"/>
                    <a:pt x="362" y="536"/>
                  </a:cubicBezTo>
                  <a:cubicBezTo>
                    <a:pt x="362" y="141"/>
                    <a:pt x="362" y="141"/>
                    <a:pt x="362" y="141"/>
                  </a:cubicBezTo>
                  <a:cubicBezTo>
                    <a:pt x="362" y="141"/>
                    <a:pt x="369" y="51"/>
                    <a:pt x="294" y="28"/>
                  </a:cubicBezTo>
                </a:path>
              </a:pathLst>
            </a:custGeom>
            <a:grpFill/>
            <a:ln>
              <a:noFill/>
            </a:ln>
          </p:spPr>
          <p:txBody>
            <a:bodyPr vert="horz" wrap="square" lIns="91440" tIns="45720" rIns="91440" bIns="45720" numCol="1" anchor="t" anchorCtr="0" compatLnSpc="1">
              <a:prstTxWarp prst="textNoShape">
                <a:avLst/>
              </a:prstTxWarp>
            </a:bodyPr>
            <a:lstStyle/>
            <a:p>
              <a:endParaRPr lang="en-IE"/>
            </a:p>
          </p:txBody>
        </p:sp>
      </p:grpSp>
    </p:spTree>
  </p:cSld>
  <p:clrMapOvr>
    <a:masterClrMapping/>
  </p:clrMapOvr>
  <p:hf hdr="0" dt="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8656" name="Title 1"/>
          <p:cNvSpPr>
            <a:spLocks noGrp="1"/>
          </p:cNvSpPr>
          <p:nvPr>
            <p:ph type="title" hasCustomPrompt="1"/>
          </p:nvPr>
        </p:nvSpPr>
        <p:spPr>
          <a:xfrm>
            <a:off x="346983" y="2473779"/>
            <a:ext cx="5129892" cy="4240893"/>
          </a:xfrm>
        </p:spPr>
        <p:txBody>
          <a:bodyPr anchor="b" anchorCtr="0"/>
          <a:lstStyle>
            <a:lvl1pPr>
              <a:lnSpc>
                <a:spcPct val="70000"/>
              </a:lnSpc>
              <a:defRPr sz="9600">
                <a:solidFill>
                  <a:schemeClr val="bg1"/>
                </a:solidFill>
              </a:defRPr>
            </a:lvl1pPr>
          </a:lstStyle>
          <a:p>
            <a:r>
              <a:rPr lang="en-US" dirty="0"/>
              <a:t>Click to add thank you</a:t>
            </a:r>
            <a:endParaRPr lang="en-IE" dirty="0"/>
          </a:p>
        </p:txBody>
      </p:sp>
    </p:spTree>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Thank You Boing Fo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97181" name="Picture 3"/>
          <p:cNvPicPr>
            <a:picLocks noChangeAspect="1"/>
          </p:cNvPicPr>
          <p:nvPr/>
        </p:nvPicPr>
        <p:blipFill>
          <a:blip r:embed="rId3"/>
          <a:stretch>
            <a:fillRect/>
          </a:stretch>
        </p:blipFill>
        <p:spPr>
          <a:xfrm>
            <a:off x="356509" y="4657307"/>
            <a:ext cx="3246976" cy="1791118"/>
          </a:xfrm>
          <a:prstGeom prst="rect">
            <a:avLst/>
          </a:prstGeom>
          <a:noFill/>
          <a:ln>
            <a:noFill/>
          </a:ln>
        </p:spPr>
      </p:pic>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1048808" name="Titre 1"/>
          <p:cNvSpPr>
            <a:spLocks noGrp="1"/>
          </p:cNvSpPr>
          <p:nvPr>
            <p:ph type="title"/>
          </p:nvPr>
        </p:nvSpPr>
        <p:spPr/>
        <p:txBody>
          <a:bodyPr/>
          <a:lstStyle/>
          <a:p>
            <a:r>
              <a:rPr lang="fr-FR"/>
              <a:t>Cliquez pour modifier le style du titre</a:t>
            </a:r>
            <a:endParaRPr lang="en-US"/>
          </a:p>
        </p:txBody>
      </p:sp>
      <p:sp>
        <p:nvSpPr>
          <p:cNvPr id="1048809" name="Rectangle 5"/>
          <p:cNvSpPr>
            <a:spLocks noGrp="1" noChangeArrowheads="1"/>
          </p:cNvSpPr>
          <p:nvPr>
            <p:ph type="sldNum" sz="quarter" idx="10"/>
          </p:nvPr>
        </p:nvSpPr>
        <p:spPr/>
        <p:txBody>
          <a:bodyPr/>
          <a:lstStyle/>
          <a:p>
            <a:fld id="{C755BB1C-729B-4A2A-B55C-3C1987C2F284}" type="slidenum">
              <a:rPr lang="en-US"/>
              <a:t>‹N°›</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48853" name="Title 1"/>
          <p:cNvSpPr>
            <a:spLocks noGrp="1"/>
          </p:cNvSpPr>
          <p:nvPr>
            <p:ph type="title"/>
          </p:nvPr>
        </p:nvSpPr>
        <p:spPr/>
        <p:txBody>
          <a:bodyPr/>
          <a:lstStyle/>
          <a:p>
            <a:r>
              <a:rPr lang="en-US"/>
              <a:t>Click to edit Master title style</a:t>
            </a:r>
            <a:endParaRPr lang="en-IE" dirty="0"/>
          </a:p>
        </p:txBody>
      </p:sp>
      <p:sp>
        <p:nvSpPr>
          <p:cNvPr id="1048854" name="Content Placeholder 2"/>
          <p:cNvSpPr>
            <a:spLocks noGrp="1"/>
          </p:cNvSpPr>
          <p:nvPr>
            <p:ph idx="1"/>
          </p:nvPr>
        </p:nvSpPr>
        <p:spPr/>
        <p:txBody>
          <a:bodyPr>
            <a:noAutofit/>
          </a:bodyPr>
          <a:lstStyle/>
          <a:p>
            <a:pPr lvl="0"/>
            <a:r>
              <a:rPr lang="en-US"/>
              <a:t>Edit Master text styles</a:t>
            </a:r>
          </a:p>
          <a:p>
            <a:pPr lvl="1"/>
            <a:r>
              <a:rPr lang="en-US"/>
              <a:t>Second level</a:t>
            </a:r>
          </a:p>
          <a:p>
            <a:pPr lvl="2"/>
            <a:r>
              <a:rPr lang="en-US"/>
              <a:t>Third level</a:t>
            </a:r>
          </a:p>
        </p:txBody>
      </p:sp>
      <p:sp>
        <p:nvSpPr>
          <p:cNvPr id="1048855" name="Date Placeholder 3"/>
          <p:cNvSpPr>
            <a:spLocks noGrp="1"/>
          </p:cNvSpPr>
          <p:nvPr>
            <p:ph type="dt" sz="half" idx="10"/>
          </p:nvPr>
        </p:nvSpPr>
        <p:spPr/>
        <p:txBody>
          <a:bodyPr/>
          <a:lstStyle/>
          <a:p>
            <a:fld id="{2A6E3025-240C-44B1-AED0-4F77AEC8B4CD}" type="datetimeFigureOut">
              <a:rPr lang="en-IE" smtClean="0"/>
              <a:t>01/02/2024</a:t>
            </a:fld>
            <a:endParaRPr lang="en-IE"/>
          </a:p>
        </p:txBody>
      </p:sp>
      <p:sp>
        <p:nvSpPr>
          <p:cNvPr id="1048856" name="Footer Placeholder 4"/>
          <p:cNvSpPr>
            <a:spLocks noGrp="1"/>
          </p:cNvSpPr>
          <p:nvPr>
            <p:ph type="ftr" sz="quarter" idx="11"/>
          </p:nvPr>
        </p:nvSpPr>
        <p:spPr/>
        <p:txBody>
          <a:bodyPr/>
          <a:lstStyle/>
          <a:p>
            <a:endParaRPr lang="en-IE"/>
          </a:p>
        </p:txBody>
      </p:sp>
      <p:sp>
        <p:nvSpPr>
          <p:cNvPr id="1048857" name="Slide Number Placeholder 5"/>
          <p:cNvSpPr>
            <a:spLocks noGrp="1"/>
          </p:cNvSpPr>
          <p:nvPr>
            <p:ph type="sldNum" sz="quarter" idx="12"/>
          </p:nvPr>
        </p:nvSpPr>
        <p:spPr/>
        <p:txBody>
          <a:bodyPr/>
          <a:lstStyle/>
          <a:p>
            <a:fld id="{66D7C2A8-3574-48AF-9B9F-6538CE887783}" type="slidenum">
              <a:rPr lang="en-IE" smtClean="0"/>
              <a:t>‹N°›</a:t>
            </a:fld>
            <a:endParaRPr lang="en-IE"/>
          </a:p>
        </p:txBody>
      </p:sp>
      <p:sp>
        <p:nvSpPr>
          <p:cNvPr id="1048858" name="Text Placeholder 7"/>
          <p:cNvSpPr>
            <a:spLocks noGrp="1"/>
          </p:cNvSpPr>
          <p:nvPr>
            <p:ph type="body" sz="quarter" idx="13"/>
          </p:nvPr>
        </p:nvSpPr>
        <p:spPr>
          <a:xfrm>
            <a:off x="639160" y="1057173"/>
            <a:ext cx="7869114" cy="581025"/>
          </a:xfrm>
        </p:spPr>
        <p:txBody>
          <a:bodyPr tIns="0">
            <a:noAutofit/>
          </a:bodyPr>
          <a:lstStyle>
            <a:lvl1pPr marL="0" indent="0">
              <a:buNone/>
              <a:defRPr sz="2800">
                <a:solidFill>
                  <a:schemeClr val="accent1"/>
                </a:solidFill>
              </a:defRPr>
            </a:lvl1pPr>
          </a:lstStyle>
          <a:p>
            <a:pPr lvl="0"/>
            <a:r>
              <a:rPr lang="en-US"/>
              <a:t>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Wider">
    <p:spTree>
      <p:nvGrpSpPr>
        <p:cNvPr id="1" name=""/>
        <p:cNvGrpSpPr/>
        <p:nvPr/>
      </p:nvGrpSpPr>
      <p:grpSpPr>
        <a:xfrm>
          <a:off x="0" y="0"/>
          <a:ext cx="0" cy="0"/>
          <a:chOff x="0" y="0"/>
          <a:chExt cx="0" cy="0"/>
        </a:xfrm>
      </p:grpSpPr>
      <p:sp>
        <p:nvSpPr>
          <p:cNvPr id="1048874" name="Title 1"/>
          <p:cNvSpPr>
            <a:spLocks noGrp="1"/>
          </p:cNvSpPr>
          <p:nvPr>
            <p:ph type="title"/>
          </p:nvPr>
        </p:nvSpPr>
        <p:spPr/>
        <p:txBody>
          <a:bodyPr/>
          <a:lstStyle/>
          <a:p>
            <a:r>
              <a:rPr lang="en-US"/>
              <a:t>Click to edit Master title style</a:t>
            </a:r>
            <a:endParaRPr lang="en-IE"/>
          </a:p>
        </p:txBody>
      </p:sp>
      <p:sp>
        <p:nvSpPr>
          <p:cNvPr id="1048875" name="Content Placeholder 2"/>
          <p:cNvSpPr>
            <a:spLocks noGrp="1"/>
          </p:cNvSpPr>
          <p:nvPr>
            <p:ph idx="1"/>
          </p:nvPr>
        </p:nvSpPr>
        <p:spPr>
          <a:xfrm>
            <a:off x="639160" y="1876425"/>
            <a:ext cx="7869114" cy="4086225"/>
          </a:xfrm>
        </p:spPr>
        <p:txBody>
          <a:bodyPr>
            <a:noAutofit/>
          </a:bodyPr>
          <a:lstStyle/>
          <a:p>
            <a:pPr lvl="0"/>
            <a:r>
              <a:rPr lang="en-US"/>
              <a:t>Edit Master text styles</a:t>
            </a:r>
          </a:p>
          <a:p>
            <a:pPr lvl="1"/>
            <a:r>
              <a:rPr lang="en-US"/>
              <a:t>Second level</a:t>
            </a:r>
          </a:p>
          <a:p>
            <a:pPr lvl="2"/>
            <a:r>
              <a:rPr lang="en-US"/>
              <a:t>Third level</a:t>
            </a:r>
          </a:p>
        </p:txBody>
      </p:sp>
      <p:sp>
        <p:nvSpPr>
          <p:cNvPr id="1048876" name="Text Placeholder 7"/>
          <p:cNvSpPr>
            <a:spLocks noGrp="1"/>
          </p:cNvSpPr>
          <p:nvPr>
            <p:ph type="body" sz="quarter" idx="13"/>
          </p:nvPr>
        </p:nvSpPr>
        <p:spPr>
          <a:xfrm>
            <a:off x="639160" y="1059624"/>
            <a:ext cx="7869114" cy="581025"/>
          </a:xfrm>
        </p:spPr>
        <p:txBody>
          <a:bodyPr tIns="0">
            <a:noAutofit/>
          </a:bodyPr>
          <a:lstStyle>
            <a:lvl1pPr marL="0" indent="0">
              <a:buNone/>
              <a:defRPr sz="2800">
                <a:solidFill>
                  <a:schemeClr val="accent1"/>
                </a:solidFill>
              </a:defRPr>
            </a:lvl1pPr>
          </a:lstStyle>
          <a:p>
            <a:pPr lvl="0"/>
            <a:r>
              <a:rPr lang="en-US"/>
              <a:t>Edit Master text styles</a:t>
            </a:r>
          </a:p>
        </p:txBody>
      </p:sp>
      <p:sp>
        <p:nvSpPr>
          <p:cNvPr id="1048877" name="Date Placeholder 8"/>
          <p:cNvSpPr>
            <a:spLocks noGrp="1"/>
          </p:cNvSpPr>
          <p:nvPr>
            <p:ph type="dt" sz="half" idx="14"/>
          </p:nvPr>
        </p:nvSpPr>
        <p:spPr/>
        <p:txBody>
          <a:bodyPr/>
          <a:lstStyle/>
          <a:p>
            <a:fld id="{2A6E3025-240C-44B1-AED0-4F77AEC8B4CD}" type="datetimeFigureOut">
              <a:rPr lang="en-IE" smtClean="0"/>
              <a:t>01/02/2024</a:t>
            </a:fld>
            <a:endParaRPr lang="en-IE" dirty="0"/>
          </a:p>
        </p:txBody>
      </p:sp>
      <p:sp>
        <p:nvSpPr>
          <p:cNvPr id="1048878" name="Footer Placeholder 9"/>
          <p:cNvSpPr>
            <a:spLocks noGrp="1"/>
          </p:cNvSpPr>
          <p:nvPr>
            <p:ph type="ftr" sz="quarter" idx="15"/>
          </p:nvPr>
        </p:nvSpPr>
        <p:spPr/>
        <p:txBody>
          <a:bodyPr/>
          <a:lstStyle/>
          <a:p>
            <a:endParaRPr lang="en-IE" dirty="0"/>
          </a:p>
        </p:txBody>
      </p:sp>
      <p:sp>
        <p:nvSpPr>
          <p:cNvPr id="1048879" name="Slide Number Placeholder 10"/>
          <p:cNvSpPr>
            <a:spLocks noGrp="1"/>
          </p:cNvSpPr>
          <p:nvPr>
            <p:ph type="sldNum" sz="quarter" idx="16"/>
          </p:nvPr>
        </p:nvSpPr>
        <p:spPr/>
        <p:txBody>
          <a:bodyPr/>
          <a:lstStyle/>
          <a:p>
            <a:fld id="{66D7C2A8-3574-48AF-9B9F-6538CE887783}" type="slidenum">
              <a:rPr lang="en-IE" smtClean="0"/>
              <a:t>‹N°›</a:t>
            </a:fld>
            <a:endParaRPr lang="en-IE"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Graph with double header">
    <p:spTree>
      <p:nvGrpSpPr>
        <p:cNvPr id="1" name=""/>
        <p:cNvGrpSpPr/>
        <p:nvPr/>
      </p:nvGrpSpPr>
      <p:grpSpPr>
        <a:xfrm>
          <a:off x="0" y="0"/>
          <a:ext cx="0" cy="0"/>
          <a:chOff x="0" y="0"/>
          <a:chExt cx="0" cy="0"/>
        </a:xfrm>
      </p:grpSpPr>
      <p:sp>
        <p:nvSpPr>
          <p:cNvPr id="1048866" name="Title 1"/>
          <p:cNvSpPr>
            <a:spLocks noGrp="1"/>
          </p:cNvSpPr>
          <p:nvPr>
            <p:ph type="title"/>
          </p:nvPr>
        </p:nvSpPr>
        <p:spPr/>
        <p:txBody>
          <a:bodyPr/>
          <a:lstStyle/>
          <a:p>
            <a:r>
              <a:rPr lang="en-US"/>
              <a:t>Click to edit Master title style</a:t>
            </a:r>
            <a:endParaRPr lang="en-IE"/>
          </a:p>
        </p:txBody>
      </p:sp>
      <p:sp>
        <p:nvSpPr>
          <p:cNvPr id="1048867" name="Date Placeholder 3"/>
          <p:cNvSpPr>
            <a:spLocks noGrp="1"/>
          </p:cNvSpPr>
          <p:nvPr>
            <p:ph type="dt" sz="half" idx="10"/>
          </p:nvPr>
        </p:nvSpPr>
        <p:spPr/>
        <p:txBody>
          <a:bodyPr/>
          <a:lstStyle/>
          <a:p>
            <a:fld id="{2A6E3025-240C-44B1-AED0-4F77AEC8B4CD}" type="datetimeFigureOut">
              <a:rPr lang="en-IE" smtClean="0"/>
              <a:t>01/02/2024</a:t>
            </a:fld>
            <a:endParaRPr lang="en-IE"/>
          </a:p>
        </p:txBody>
      </p:sp>
      <p:sp>
        <p:nvSpPr>
          <p:cNvPr id="1048868" name="Footer Placeholder 4"/>
          <p:cNvSpPr>
            <a:spLocks noGrp="1"/>
          </p:cNvSpPr>
          <p:nvPr>
            <p:ph type="ftr" sz="quarter" idx="11"/>
          </p:nvPr>
        </p:nvSpPr>
        <p:spPr/>
        <p:txBody>
          <a:bodyPr/>
          <a:lstStyle/>
          <a:p>
            <a:endParaRPr lang="en-IE" dirty="0"/>
          </a:p>
        </p:txBody>
      </p:sp>
      <p:sp>
        <p:nvSpPr>
          <p:cNvPr id="1048869" name="Slide Number Placeholder 5"/>
          <p:cNvSpPr>
            <a:spLocks noGrp="1"/>
          </p:cNvSpPr>
          <p:nvPr>
            <p:ph type="sldNum" sz="quarter" idx="12"/>
          </p:nvPr>
        </p:nvSpPr>
        <p:spPr/>
        <p:txBody>
          <a:bodyPr/>
          <a:lstStyle/>
          <a:p>
            <a:fld id="{66D7C2A8-3574-48AF-9B9F-6538CE887783}" type="slidenum">
              <a:rPr lang="en-IE" smtClean="0"/>
              <a:t>‹N°›</a:t>
            </a:fld>
            <a:endParaRPr lang="en-IE"/>
          </a:p>
        </p:txBody>
      </p:sp>
      <p:sp>
        <p:nvSpPr>
          <p:cNvPr id="1048870" name="Text Placeholder 7"/>
          <p:cNvSpPr>
            <a:spLocks noGrp="1"/>
          </p:cNvSpPr>
          <p:nvPr>
            <p:ph type="body" sz="quarter" idx="13"/>
          </p:nvPr>
        </p:nvSpPr>
        <p:spPr>
          <a:xfrm>
            <a:off x="639160" y="1066701"/>
            <a:ext cx="7869114" cy="581025"/>
          </a:xfrm>
        </p:spPr>
        <p:txBody>
          <a:bodyPr tIns="0">
            <a:noAutofit/>
          </a:bodyPr>
          <a:lstStyle>
            <a:lvl1pPr marL="0" indent="0">
              <a:buNone/>
              <a:defRPr sz="2800">
                <a:solidFill>
                  <a:schemeClr val="accent1"/>
                </a:solidFill>
              </a:defRPr>
            </a:lvl1pPr>
          </a:lstStyle>
          <a:p>
            <a:pPr lvl="0"/>
            <a:r>
              <a:rPr lang="en-US"/>
              <a:t>Edit Master text styles</a:t>
            </a:r>
          </a:p>
        </p:txBody>
      </p:sp>
      <p:sp>
        <p:nvSpPr>
          <p:cNvPr id="1048871" name="Text Placeholder 7"/>
          <p:cNvSpPr>
            <a:spLocks noGrp="1"/>
          </p:cNvSpPr>
          <p:nvPr>
            <p:ph type="body" sz="quarter" idx="14"/>
          </p:nvPr>
        </p:nvSpPr>
        <p:spPr>
          <a:xfrm>
            <a:off x="639160" y="2017336"/>
            <a:ext cx="7692688" cy="437744"/>
          </a:xfrm>
          <a:solidFill>
            <a:schemeClr val="accent4"/>
          </a:solidFill>
        </p:spPr>
        <p:txBody>
          <a:bodyPr tIns="72000" bIns="0" anchor="ctr" anchorCtr="0">
            <a:noAutofit/>
          </a:bodyPr>
          <a:lstStyle>
            <a:lvl1pPr marL="0" indent="0" algn="ctr">
              <a:buNone/>
              <a:defRPr sz="1200" b="1">
                <a:solidFill>
                  <a:schemeClr val="bg1"/>
                </a:solidFill>
              </a:defRPr>
            </a:lvl1pPr>
          </a:lstStyle>
          <a:p>
            <a:pPr lvl="0"/>
            <a:r>
              <a:rPr lang="en-US"/>
              <a:t>Edit Master text styles</a:t>
            </a:r>
          </a:p>
        </p:txBody>
      </p:sp>
      <p:sp>
        <p:nvSpPr>
          <p:cNvPr id="1048872" name="Table Placeholder 10"/>
          <p:cNvSpPr>
            <a:spLocks noGrp="1"/>
          </p:cNvSpPr>
          <p:nvPr>
            <p:ph type="tbl" sz="quarter" idx="15"/>
          </p:nvPr>
        </p:nvSpPr>
        <p:spPr>
          <a:xfrm>
            <a:off x="639160" y="2455864"/>
            <a:ext cx="7685690" cy="2811461"/>
          </a:xfrm>
        </p:spPr>
        <p:txBody>
          <a:bodyPr/>
          <a:lstStyle/>
          <a:p>
            <a:r>
              <a:rPr lang="en-US"/>
              <a:t>Click icon to add table</a:t>
            </a:r>
            <a:endParaRPr lang="en-IE"/>
          </a:p>
        </p:txBody>
      </p:sp>
      <p:sp>
        <p:nvSpPr>
          <p:cNvPr id="1048873" name="Text Placeholder 7"/>
          <p:cNvSpPr>
            <a:spLocks noGrp="1"/>
          </p:cNvSpPr>
          <p:nvPr>
            <p:ph type="body" sz="quarter" idx="16"/>
          </p:nvPr>
        </p:nvSpPr>
        <p:spPr>
          <a:xfrm>
            <a:off x="640236" y="5772151"/>
            <a:ext cx="3741264" cy="258936"/>
          </a:xfrm>
        </p:spPr>
        <p:txBody>
          <a:bodyPr tIns="0">
            <a:noAutofit/>
          </a:bodyPr>
          <a:lstStyle>
            <a:lvl1pPr marL="0" indent="0" algn="l">
              <a:buNone/>
              <a:defRPr sz="1200">
                <a:solidFill>
                  <a:schemeClr val="tx2"/>
                </a:solidFill>
              </a:defRPr>
            </a:lvl1pPr>
          </a:lstStyle>
          <a:p>
            <a:pPr lvl="0"/>
            <a:r>
              <a:rPr lang="en-US"/>
              <a:t>Edit Master text styles</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48859" name="Title 1"/>
          <p:cNvSpPr>
            <a:spLocks noGrp="1"/>
          </p:cNvSpPr>
          <p:nvPr>
            <p:ph type="title"/>
          </p:nvPr>
        </p:nvSpPr>
        <p:spPr/>
        <p:txBody>
          <a:bodyPr/>
          <a:lstStyle/>
          <a:p>
            <a:r>
              <a:rPr lang="en-US"/>
              <a:t>Click to edit Master title style</a:t>
            </a:r>
            <a:endParaRPr lang="en-IE"/>
          </a:p>
        </p:txBody>
      </p:sp>
      <p:sp>
        <p:nvSpPr>
          <p:cNvPr id="1048860" name="Content Placeholder 2"/>
          <p:cNvSpPr>
            <a:spLocks noGrp="1"/>
          </p:cNvSpPr>
          <p:nvPr>
            <p:ph sz="half" idx="1"/>
          </p:nvPr>
        </p:nvSpPr>
        <p:spPr>
          <a:xfrm>
            <a:off x="639160" y="2019300"/>
            <a:ext cx="3389915" cy="3839717"/>
          </a:xfrm>
        </p:spPr>
        <p:txBody>
          <a:bodyPr>
            <a:noAutofit/>
          </a:bodyPr>
          <a:lstStyle/>
          <a:p>
            <a:pPr lvl="0"/>
            <a:r>
              <a:rPr lang="en-US"/>
              <a:t>Edit Master text styles</a:t>
            </a:r>
          </a:p>
          <a:p>
            <a:pPr lvl="1"/>
            <a:r>
              <a:rPr lang="en-US"/>
              <a:t>Second level</a:t>
            </a:r>
          </a:p>
          <a:p>
            <a:pPr lvl="2"/>
            <a:r>
              <a:rPr lang="en-US"/>
              <a:t>Third level</a:t>
            </a:r>
          </a:p>
        </p:txBody>
      </p:sp>
      <p:sp>
        <p:nvSpPr>
          <p:cNvPr id="1048861" name="Content Placeholder 3"/>
          <p:cNvSpPr>
            <a:spLocks noGrp="1"/>
          </p:cNvSpPr>
          <p:nvPr>
            <p:ph sz="half" idx="2"/>
          </p:nvPr>
        </p:nvSpPr>
        <p:spPr>
          <a:xfrm>
            <a:off x="4438650" y="2019300"/>
            <a:ext cx="4069624" cy="3839717"/>
          </a:xfrm>
        </p:spPr>
        <p:txBody>
          <a:bodyPr>
            <a:noAutofit/>
          </a:bodyPr>
          <a:lstStyle/>
          <a:p>
            <a:pPr lvl="0"/>
            <a:r>
              <a:rPr lang="en-US"/>
              <a:t>Edit Master text styles</a:t>
            </a:r>
          </a:p>
          <a:p>
            <a:pPr lvl="1"/>
            <a:r>
              <a:rPr lang="en-US"/>
              <a:t>Second level</a:t>
            </a:r>
          </a:p>
          <a:p>
            <a:pPr lvl="2"/>
            <a:r>
              <a:rPr lang="en-US"/>
              <a:t>Third level</a:t>
            </a:r>
          </a:p>
        </p:txBody>
      </p:sp>
      <p:sp>
        <p:nvSpPr>
          <p:cNvPr id="1048862" name="Date Placeholder 4"/>
          <p:cNvSpPr>
            <a:spLocks noGrp="1"/>
          </p:cNvSpPr>
          <p:nvPr>
            <p:ph type="dt" sz="half" idx="10"/>
          </p:nvPr>
        </p:nvSpPr>
        <p:spPr/>
        <p:txBody>
          <a:bodyPr/>
          <a:lstStyle/>
          <a:p>
            <a:fld id="{2A6E3025-240C-44B1-AED0-4F77AEC8B4CD}" type="datetimeFigureOut">
              <a:rPr lang="en-IE" smtClean="0"/>
              <a:t>01/02/2024</a:t>
            </a:fld>
            <a:endParaRPr lang="en-IE"/>
          </a:p>
        </p:txBody>
      </p:sp>
      <p:sp>
        <p:nvSpPr>
          <p:cNvPr id="1048863" name="Footer Placeholder 5"/>
          <p:cNvSpPr>
            <a:spLocks noGrp="1"/>
          </p:cNvSpPr>
          <p:nvPr>
            <p:ph type="ftr" sz="quarter" idx="11"/>
          </p:nvPr>
        </p:nvSpPr>
        <p:spPr/>
        <p:txBody>
          <a:bodyPr/>
          <a:lstStyle/>
          <a:p>
            <a:endParaRPr lang="en-IE"/>
          </a:p>
        </p:txBody>
      </p:sp>
      <p:sp>
        <p:nvSpPr>
          <p:cNvPr id="1048864" name="Slide Number Placeholder 6"/>
          <p:cNvSpPr>
            <a:spLocks noGrp="1"/>
          </p:cNvSpPr>
          <p:nvPr>
            <p:ph type="sldNum" sz="quarter" idx="12"/>
          </p:nvPr>
        </p:nvSpPr>
        <p:spPr/>
        <p:txBody>
          <a:bodyPr/>
          <a:lstStyle/>
          <a:p>
            <a:fld id="{66D7C2A8-3574-48AF-9B9F-6538CE887783}" type="slidenum">
              <a:rPr lang="en-IE" smtClean="0"/>
              <a:t>‹N°›</a:t>
            </a:fld>
            <a:endParaRPr lang="en-IE"/>
          </a:p>
        </p:txBody>
      </p:sp>
      <p:sp>
        <p:nvSpPr>
          <p:cNvPr id="1048865" name="Text Placeholder 7"/>
          <p:cNvSpPr>
            <a:spLocks noGrp="1"/>
          </p:cNvSpPr>
          <p:nvPr>
            <p:ph type="body" sz="quarter" idx="13"/>
          </p:nvPr>
        </p:nvSpPr>
        <p:spPr>
          <a:xfrm>
            <a:off x="639160" y="1066701"/>
            <a:ext cx="7869114" cy="581025"/>
          </a:xfrm>
        </p:spPr>
        <p:txBody>
          <a:bodyPr tIns="0">
            <a:noAutofit/>
          </a:bodyPr>
          <a:lstStyle>
            <a:lvl1pPr marL="0" indent="0">
              <a:buNone/>
              <a:defRPr sz="2800">
                <a:solidFill>
                  <a:schemeClr val="accent1"/>
                </a:solidFill>
              </a:defRPr>
            </a:lvl1pPr>
          </a:lstStyle>
          <a:p>
            <a:pPr lvl="0"/>
            <a:r>
              <a:rPr lang="en-US"/>
              <a:t>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48880" name="Date Placeholder 6"/>
          <p:cNvSpPr>
            <a:spLocks noGrp="1"/>
          </p:cNvSpPr>
          <p:nvPr>
            <p:ph type="dt" sz="half" idx="10"/>
          </p:nvPr>
        </p:nvSpPr>
        <p:spPr/>
        <p:txBody>
          <a:bodyPr/>
          <a:lstStyle/>
          <a:p>
            <a:fld id="{2A6E3025-240C-44B1-AED0-4F77AEC8B4CD}" type="datetimeFigureOut">
              <a:rPr lang="en-IE" smtClean="0"/>
              <a:t>01/02/2024</a:t>
            </a:fld>
            <a:endParaRPr lang="en-IE"/>
          </a:p>
        </p:txBody>
      </p:sp>
      <p:sp>
        <p:nvSpPr>
          <p:cNvPr id="1048881" name="Footer Placeholder 7"/>
          <p:cNvSpPr>
            <a:spLocks noGrp="1"/>
          </p:cNvSpPr>
          <p:nvPr>
            <p:ph type="ftr" sz="quarter" idx="11"/>
          </p:nvPr>
        </p:nvSpPr>
        <p:spPr/>
        <p:txBody>
          <a:bodyPr/>
          <a:lstStyle/>
          <a:p>
            <a:endParaRPr lang="en-IE"/>
          </a:p>
        </p:txBody>
      </p:sp>
      <p:sp>
        <p:nvSpPr>
          <p:cNvPr id="1048882" name="Slide Number Placeholder 8"/>
          <p:cNvSpPr>
            <a:spLocks noGrp="1"/>
          </p:cNvSpPr>
          <p:nvPr>
            <p:ph type="sldNum" sz="quarter" idx="12"/>
          </p:nvPr>
        </p:nvSpPr>
        <p:spPr/>
        <p:txBody>
          <a:bodyPr/>
          <a:lstStyle/>
          <a:p>
            <a:fld id="{66D7C2A8-3574-48AF-9B9F-6538CE887783}" type="slidenum">
              <a:rPr lang="en-IE" smtClean="0"/>
              <a:t>‹N°›</a:t>
            </a:fld>
            <a:endParaRPr lang="en-IE"/>
          </a:p>
        </p:txBody>
      </p:sp>
      <p:sp>
        <p:nvSpPr>
          <p:cNvPr id="1048883" name="Title 9"/>
          <p:cNvSpPr>
            <a:spLocks noGrp="1"/>
          </p:cNvSpPr>
          <p:nvPr>
            <p:ph type="title"/>
          </p:nvPr>
        </p:nvSpPr>
        <p:spPr/>
        <p:txBody>
          <a:bodyPr/>
          <a:lstStyle/>
          <a:p>
            <a:r>
              <a:rPr lang="en-US"/>
              <a:t>Click to edit Master title style</a:t>
            </a:r>
            <a:endParaRPr lang="en-IE" dirty="0"/>
          </a:p>
        </p:txBody>
      </p:sp>
      <p:sp>
        <p:nvSpPr>
          <p:cNvPr id="1048884" name="Text Placeholder 7"/>
          <p:cNvSpPr>
            <a:spLocks noGrp="1"/>
          </p:cNvSpPr>
          <p:nvPr>
            <p:ph type="body" sz="quarter" idx="13"/>
          </p:nvPr>
        </p:nvSpPr>
        <p:spPr>
          <a:xfrm>
            <a:off x="639160" y="1066701"/>
            <a:ext cx="7869114" cy="581025"/>
          </a:xfrm>
        </p:spPr>
        <p:txBody>
          <a:bodyPr tIns="0">
            <a:noAutofit/>
          </a:bodyPr>
          <a:lstStyle>
            <a:lvl1pPr marL="0" indent="0">
              <a:buNone/>
              <a:defRPr sz="2800">
                <a:solidFill>
                  <a:schemeClr val="accent1"/>
                </a:solidFill>
              </a:defRPr>
            </a:lvl1pPr>
          </a:lstStyle>
          <a:p>
            <a:pPr lvl="0"/>
            <a:r>
              <a:rPr lang="en-US"/>
              <a:t>Edit Master text styles</a:t>
            </a:r>
          </a:p>
        </p:txBody>
      </p:sp>
      <p:sp>
        <p:nvSpPr>
          <p:cNvPr id="1048885" name="Text Placeholder 2"/>
          <p:cNvSpPr>
            <a:spLocks noGrp="1"/>
          </p:cNvSpPr>
          <p:nvPr>
            <p:ph type="body" idx="1"/>
          </p:nvPr>
        </p:nvSpPr>
        <p:spPr>
          <a:xfrm>
            <a:off x="644434" y="1812608"/>
            <a:ext cx="6426926" cy="578717"/>
          </a:xfrm>
        </p:spPr>
        <p:txBody>
          <a:bodyPr bIns="0" anchor="b">
            <a:noAutofit/>
          </a:bodyPr>
          <a:lstStyle>
            <a:lvl1pPr marL="0" indent="0">
              <a:buNone/>
              <a:defRPr sz="22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48886" name="Content Placeholder 3"/>
          <p:cNvSpPr>
            <a:spLocks noGrp="1"/>
          </p:cNvSpPr>
          <p:nvPr>
            <p:ph sz="half" idx="2"/>
          </p:nvPr>
        </p:nvSpPr>
        <p:spPr>
          <a:xfrm>
            <a:off x="644434" y="2375588"/>
            <a:ext cx="6426926" cy="1377805"/>
          </a:xfrm>
        </p:spPr>
        <p:txBody>
          <a:bodyPr/>
          <a:lstStyle/>
          <a:p>
            <a:pPr lvl="0"/>
            <a:r>
              <a:rPr lang="en-US"/>
              <a:t>Edit Master text styles</a:t>
            </a:r>
          </a:p>
          <a:p>
            <a:pPr lvl="1"/>
            <a:r>
              <a:rPr lang="en-US"/>
              <a:t>Second level</a:t>
            </a:r>
          </a:p>
          <a:p>
            <a:pPr lvl="2"/>
            <a:r>
              <a:rPr lang="en-US"/>
              <a:t>Third level</a:t>
            </a:r>
          </a:p>
        </p:txBody>
      </p:sp>
      <p:sp>
        <p:nvSpPr>
          <p:cNvPr id="1048887" name="Text Placeholder 4"/>
          <p:cNvSpPr>
            <a:spLocks noGrp="1"/>
          </p:cNvSpPr>
          <p:nvPr>
            <p:ph type="body" sz="quarter" idx="3"/>
          </p:nvPr>
        </p:nvSpPr>
        <p:spPr>
          <a:xfrm>
            <a:off x="644434" y="3888380"/>
            <a:ext cx="6426926" cy="578717"/>
          </a:xfrm>
        </p:spPr>
        <p:txBody>
          <a:bodyPr bIns="0" anchor="b">
            <a:noAutofit/>
          </a:bodyPr>
          <a:lstStyle>
            <a:lvl1pPr marL="0" indent="0">
              <a:buNone/>
              <a:defRPr sz="22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48888" name="Content Placeholder 5"/>
          <p:cNvSpPr>
            <a:spLocks noGrp="1"/>
          </p:cNvSpPr>
          <p:nvPr>
            <p:ph sz="quarter" idx="4"/>
          </p:nvPr>
        </p:nvSpPr>
        <p:spPr>
          <a:xfrm>
            <a:off x="644434" y="4451360"/>
            <a:ext cx="6426926" cy="1377805"/>
          </a:xfrm>
        </p:spPr>
        <p:txBody>
          <a:bodyPr/>
          <a:lstStyle/>
          <a:p>
            <a:pPr lvl="0"/>
            <a:r>
              <a:rPr lang="en-US"/>
              <a:t>Edit Master text styles</a:t>
            </a:r>
          </a:p>
          <a:p>
            <a:pPr lvl="1"/>
            <a:r>
              <a:rPr lang="en-US"/>
              <a:t>Second level</a:t>
            </a:r>
          </a:p>
          <a:p>
            <a:pPr lvl="2"/>
            <a:r>
              <a:rPr lang="en-US"/>
              <a:t>Third level</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48889" name="Title 1"/>
          <p:cNvSpPr>
            <a:spLocks noGrp="1"/>
          </p:cNvSpPr>
          <p:nvPr>
            <p:ph type="title"/>
          </p:nvPr>
        </p:nvSpPr>
        <p:spPr/>
        <p:txBody>
          <a:bodyPr/>
          <a:lstStyle/>
          <a:p>
            <a:r>
              <a:rPr lang="en-US"/>
              <a:t>Click to edit Master title style</a:t>
            </a:r>
            <a:endParaRPr lang="en-IE" dirty="0"/>
          </a:p>
        </p:txBody>
      </p:sp>
      <p:sp>
        <p:nvSpPr>
          <p:cNvPr id="1048890" name="Date Placeholder 2"/>
          <p:cNvSpPr>
            <a:spLocks noGrp="1"/>
          </p:cNvSpPr>
          <p:nvPr>
            <p:ph type="dt" sz="half" idx="10"/>
          </p:nvPr>
        </p:nvSpPr>
        <p:spPr/>
        <p:txBody>
          <a:bodyPr/>
          <a:lstStyle/>
          <a:p>
            <a:fld id="{2A6E3025-240C-44B1-AED0-4F77AEC8B4CD}" type="datetimeFigureOut">
              <a:rPr lang="en-IE" smtClean="0"/>
              <a:t>01/02/2024</a:t>
            </a:fld>
            <a:endParaRPr lang="en-IE"/>
          </a:p>
        </p:txBody>
      </p:sp>
      <p:sp>
        <p:nvSpPr>
          <p:cNvPr id="1048891" name="Footer Placeholder 3"/>
          <p:cNvSpPr>
            <a:spLocks noGrp="1"/>
          </p:cNvSpPr>
          <p:nvPr>
            <p:ph type="ftr" sz="quarter" idx="11"/>
          </p:nvPr>
        </p:nvSpPr>
        <p:spPr/>
        <p:txBody>
          <a:bodyPr/>
          <a:lstStyle/>
          <a:p>
            <a:endParaRPr lang="en-IE"/>
          </a:p>
        </p:txBody>
      </p:sp>
      <p:sp>
        <p:nvSpPr>
          <p:cNvPr id="1048892" name="Slide Number Placeholder 4"/>
          <p:cNvSpPr>
            <a:spLocks noGrp="1"/>
          </p:cNvSpPr>
          <p:nvPr>
            <p:ph type="sldNum" sz="quarter" idx="12"/>
          </p:nvPr>
        </p:nvSpPr>
        <p:spPr/>
        <p:txBody>
          <a:bodyPr/>
          <a:lstStyle/>
          <a:p>
            <a:fld id="{66D7C2A8-3574-48AF-9B9F-6538CE887783}" type="slidenum">
              <a:rPr lang="en-IE" smtClean="0"/>
              <a:t>‹N°›</a:t>
            </a:fld>
            <a:endParaRPr lang="en-IE"/>
          </a:p>
        </p:txBody>
      </p:sp>
      <p:sp>
        <p:nvSpPr>
          <p:cNvPr id="1048893" name="Text Placeholder 7"/>
          <p:cNvSpPr>
            <a:spLocks noGrp="1"/>
          </p:cNvSpPr>
          <p:nvPr>
            <p:ph type="body" sz="quarter" idx="13"/>
          </p:nvPr>
        </p:nvSpPr>
        <p:spPr>
          <a:xfrm>
            <a:off x="639160" y="1066701"/>
            <a:ext cx="7869114" cy="581025"/>
          </a:xfrm>
        </p:spPr>
        <p:txBody>
          <a:bodyPr tIns="0">
            <a:noAutofit/>
          </a:bodyPr>
          <a:lstStyle>
            <a:lvl1pPr marL="0" indent="0">
              <a:buNone/>
              <a:defRPr sz="2800">
                <a:solidFill>
                  <a:schemeClr val="accent1"/>
                </a:solidFill>
              </a:defRPr>
            </a:lvl1pPr>
          </a:lstStyle>
          <a:p>
            <a:pPr lvl="0"/>
            <a:r>
              <a:rPr lang="en-US"/>
              <a:t>Edit Master text styles</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ext &amp; Image">
    <p:spTree>
      <p:nvGrpSpPr>
        <p:cNvPr id="1" name=""/>
        <p:cNvGrpSpPr/>
        <p:nvPr/>
      </p:nvGrpSpPr>
      <p:grpSpPr>
        <a:xfrm>
          <a:off x="0" y="0"/>
          <a:ext cx="0" cy="0"/>
          <a:chOff x="0" y="0"/>
          <a:chExt cx="0" cy="0"/>
        </a:xfrm>
      </p:grpSpPr>
      <p:sp>
        <p:nvSpPr>
          <p:cNvPr id="1048846" name="Title 1"/>
          <p:cNvSpPr>
            <a:spLocks noGrp="1"/>
          </p:cNvSpPr>
          <p:nvPr>
            <p:ph type="title" hasCustomPrompt="1"/>
          </p:nvPr>
        </p:nvSpPr>
        <p:spPr>
          <a:xfrm>
            <a:off x="639160" y="577850"/>
            <a:ext cx="3683524" cy="507900"/>
          </a:xfrm>
        </p:spPr>
        <p:txBody>
          <a:bodyPr/>
          <a:lstStyle/>
          <a:p>
            <a:r>
              <a:rPr lang="en-US" dirty="0"/>
              <a:t>Click to edit title style</a:t>
            </a:r>
            <a:endParaRPr lang="en-IE" dirty="0"/>
          </a:p>
        </p:txBody>
      </p:sp>
      <p:sp>
        <p:nvSpPr>
          <p:cNvPr id="1048847" name="Content Placeholder 2"/>
          <p:cNvSpPr>
            <a:spLocks noGrp="1"/>
          </p:cNvSpPr>
          <p:nvPr>
            <p:ph sz="half" idx="1"/>
          </p:nvPr>
        </p:nvSpPr>
        <p:spPr>
          <a:xfrm>
            <a:off x="639160" y="1913642"/>
            <a:ext cx="3683524" cy="406295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1048848" name="Date Placeholder 4"/>
          <p:cNvSpPr>
            <a:spLocks noGrp="1"/>
          </p:cNvSpPr>
          <p:nvPr>
            <p:ph type="dt" sz="half" idx="10"/>
          </p:nvPr>
        </p:nvSpPr>
        <p:spPr/>
        <p:txBody>
          <a:bodyPr/>
          <a:lstStyle/>
          <a:p>
            <a:fld id="{2A6E3025-240C-44B1-AED0-4F77AEC8B4CD}" type="datetimeFigureOut">
              <a:rPr lang="en-IE" smtClean="0"/>
              <a:t>01/02/2024</a:t>
            </a:fld>
            <a:endParaRPr lang="en-IE"/>
          </a:p>
        </p:txBody>
      </p:sp>
      <p:sp>
        <p:nvSpPr>
          <p:cNvPr id="1048849" name="Footer Placeholder 5"/>
          <p:cNvSpPr>
            <a:spLocks noGrp="1"/>
          </p:cNvSpPr>
          <p:nvPr>
            <p:ph type="ftr" sz="quarter" idx="11"/>
          </p:nvPr>
        </p:nvSpPr>
        <p:spPr/>
        <p:txBody>
          <a:bodyPr/>
          <a:lstStyle/>
          <a:p>
            <a:endParaRPr lang="en-IE"/>
          </a:p>
        </p:txBody>
      </p:sp>
      <p:sp>
        <p:nvSpPr>
          <p:cNvPr id="1048850" name="Slide Number Placeholder 6"/>
          <p:cNvSpPr>
            <a:spLocks noGrp="1"/>
          </p:cNvSpPr>
          <p:nvPr>
            <p:ph type="sldNum" sz="quarter" idx="12"/>
          </p:nvPr>
        </p:nvSpPr>
        <p:spPr/>
        <p:txBody>
          <a:bodyPr/>
          <a:lstStyle/>
          <a:p>
            <a:fld id="{66D7C2A8-3574-48AF-9B9F-6538CE887783}" type="slidenum">
              <a:rPr lang="en-IE" smtClean="0"/>
              <a:t>‹N°›</a:t>
            </a:fld>
            <a:endParaRPr lang="en-IE"/>
          </a:p>
        </p:txBody>
      </p:sp>
      <p:sp>
        <p:nvSpPr>
          <p:cNvPr id="1048851" name="Picture Placeholder 9"/>
          <p:cNvSpPr>
            <a:spLocks noGrp="1"/>
          </p:cNvSpPr>
          <p:nvPr>
            <p:ph type="pic" sz="quarter" idx="13"/>
          </p:nvPr>
        </p:nvSpPr>
        <p:spPr>
          <a:xfrm>
            <a:off x="4988548" y="577851"/>
            <a:ext cx="3681584" cy="5398744"/>
          </a:xfrm>
        </p:spPr>
        <p:txBody>
          <a:bodyPr/>
          <a:lstStyle/>
          <a:p>
            <a:r>
              <a:rPr lang="en-US"/>
              <a:t>Click icon to add picture</a:t>
            </a:r>
            <a:endParaRPr lang="en-IE" dirty="0"/>
          </a:p>
        </p:txBody>
      </p:sp>
      <p:cxnSp>
        <p:nvCxnSpPr>
          <p:cNvPr id="3145732" name="Straight Connector 11"/>
          <p:cNvCxnSpPr>
            <a:cxnSpLocks/>
          </p:cNvCxnSpPr>
          <p:nvPr userDrawn="1"/>
        </p:nvCxnSpPr>
        <p:spPr>
          <a:xfrm>
            <a:off x="639160" y="466725"/>
            <a:ext cx="3683524" cy="0"/>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048852" name="Text Placeholder 7"/>
          <p:cNvSpPr>
            <a:spLocks noGrp="1"/>
          </p:cNvSpPr>
          <p:nvPr>
            <p:ph type="body" sz="quarter" idx="14" hasCustomPrompt="1"/>
          </p:nvPr>
        </p:nvSpPr>
        <p:spPr>
          <a:xfrm>
            <a:off x="639332" y="1066701"/>
            <a:ext cx="3683352" cy="581025"/>
          </a:xfrm>
        </p:spPr>
        <p:txBody>
          <a:bodyPr tIns="0">
            <a:noAutofit/>
          </a:bodyPr>
          <a:lstStyle>
            <a:lvl1pPr marL="0" indent="0">
              <a:buNone/>
              <a:defRPr sz="2800">
                <a:solidFill>
                  <a:schemeClr val="accent1"/>
                </a:solidFill>
              </a:defRPr>
            </a:lvl1pPr>
          </a:lstStyle>
          <a:p>
            <a:pPr lvl="0"/>
            <a:r>
              <a:rPr lang="en-US" dirty="0"/>
              <a:t>Click to edit text styles</a:t>
            </a:r>
          </a:p>
        </p:txBody>
      </p:sp>
      <p:pic>
        <p:nvPicPr>
          <p:cNvPr id="2097196" name="Picture 13"/>
          <p:cNvPicPr>
            <a:picLocks noChangeAspect="1"/>
          </p:cNvPicPr>
          <p:nvPr userDrawn="1"/>
        </p:nvPicPr>
        <p:blipFill rotWithShape="1">
          <a:blip r:embed="rId2" cstate="print"/>
          <a:srcRect l="11982" t="16649" r="11982" b="16649"/>
          <a:stretch>
            <a:fillRect/>
          </a:stretch>
        </p:blipFill>
        <p:spPr>
          <a:xfrm>
            <a:off x="8008621" y="6042659"/>
            <a:ext cx="891540" cy="569191"/>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786" name="Title 1"/>
          <p:cNvSpPr>
            <a:spLocks noGrp="1"/>
          </p:cNvSpPr>
          <p:nvPr>
            <p:ph type="title"/>
          </p:nvPr>
        </p:nvSpPr>
        <p:spPr/>
        <p:txBody>
          <a:bodyPr/>
          <a:lstStyle/>
          <a:p>
            <a:r>
              <a:rPr lang="en-US"/>
              <a:t>Click to edit Master title style</a:t>
            </a:r>
            <a:endParaRPr lang="en-IE"/>
          </a:p>
        </p:txBody>
      </p:sp>
      <p:sp>
        <p:nvSpPr>
          <p:cNvPr id="1048787" name="Content Placeholder 2"/>
          <p:cNvSpPr>
            <a:spLocks noGrp="1"/>
          </p:cNvSpPr>
          <p:nvPr>
            <p:ph idx="1"/>
          </p:nvPr>
        </p:nvSpPr>
        <p:spPr/>
        <p:txBody>
          <a:bodyPr>
            <a:noAutofit/>
          </a:bodyPr>
          <a:lstStyle/>
          <a:p>
            <a:pPr lvl="0"/>
            <a:r>
              <a:rPr lang="en-US"/>
              <a:t>Edit Master text styles</a:t>
            </a:r>
          </a:p>
          <a:p>
            <a:pPr lvl="1"/>
            <a:r>
              <a:rPr lang="en-US"/>
              <a:t>Second level</a:t>
            </a:r>
          </a:p>
          <a:p>
            <a:pPr lvl="2"/>
            <a:r>
              <a:rPr lang="en-US"/>
              <a:t>Third level</a:t>
            </a:r>
          </a:p>
        </p:txBody>
      </p:sp>
      <p:sp>
        <p:nvSpPr>
          <p:cNvPr id="1048788" name="Date Placeholder 3"/>
          <p:cNvSpPr>
            <a:spLocks noGrp="1"/>
          </p:cNvSpPr>
          <p:nvPr>
            <p:ph type="dt" sz="half" idx="10"/>
          </p:nvPr>
        </p:nvSpPr>
        <p:spPr/>
        <p:txBody>
          <a:bodyPr/>
          <a:lstStyle/>
          <a:p>
            <a:fld id="{2A6E3025-240C-44B1-AED0-4F77AEC8B4CD}" type="datetimeFigureOut">
              <a:rPr lang="en-IE" smtClean="0"/>
              <a:t>01/02/2024</a:t>
            </a:fld>
            <a:endParaRPr lang="en-IE"/>
          </a:p>
        </p:txBody>
      </p:sp>
      <p:sp>
        <p:nvSpPr>
          <p:cNvPr id="1048789" name="Footer Placeholder 4"/>
          <p:cNvSpPr>
            <a:spLocks noGrp="1"/>
          </p:cNvSpPr>
          <p:nvPr>
            <p:ph type="ftr" sz="quarter" idx="11"/>
          </p:nvPr>
        </p:nvSpPr>
        <p:spPr/>
        <p:txBody>
          <a:bodyPr/>
          <a:lstStyle/>
          <a:p>
            <a:endParaRPr lang="en-IE"/>
          </a:p>
        </p:txBody>
      </p:sp>
      <p:sp>
        <p:nvSpPr>
          <p:cNvPr id="1048790" name="Slide Number Placeholder 5"/>
          <p:cNvSpPr>
            <a:spLocks noGrp="1"/>
          </p:cNvSpPr>
          <p:nvPr>
            <p:ph type="sldNum" sz="quarter" idx="12"/>
          </p:nvPr>
        </p:nvSpPr>
        <p:spPr/>
        <p:txBody>
          <a:bodyPr/>
          <a:lstStyle/>
          <a:p>
            <a:fld id="{66D7C2A8-3574-48AF-9B9F-6538CE887783}" type="slidenum">
              <a:rPr lang="en-IE" smtClean="0"/>
              <a:t>‹N°›</a:t>
            </a:fld>
            <a:endParaRPr lang="en-I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Wider">
    <p:spTree>
      <p:nvGrpSpPr>
        <p:cNvPr id="1" name=""/>
        <p:cNvGrpSpPr/>
        <p:nvPr/>
      </p:nvGrpSpPr>
      <p:grpSpPr>
        <a:xfrm>
          <a:off x="0" y="0"/>
          <a:ext cx="0" cy="0"/>
          <a:chOff x="0" y="0"/>
          <a:chExt cx="0" cy="0"/>
        </a:xfrm>
      </p:grpSpPr>
      <p:sp>
        <p:nvSpPr>
          <p:cNvPr id="1048794" name="Title 1"/>
          <p:cNvSpPr>
            <a:spLocks noGrp="1"/>
          </p:cNvSpPr>
          <p:nvPr>
            <p:ph type="title"/>
          </p:nvPr>
        </p:nvSpPr>
        <p:spPr/>
        <p:txBody>
          <a:bodyPr/>
          <a:lstStyle/>
          <a:p>
            <a:r>
              <a:rPr lang="en-US"/>
              <a:t>Click to edit Master title style</a:t>
            </a:r>
            <a:endParaRPr lang="en-IE"/>
          </a:p>
        </p:txBody>
      </p:sp>
      <p:sp>
        <p:nvSpPr>
          <p:cNvPr id="1048795" name="Content Placeholder 2"/>
          <p:cNvSpPr>
            <a:spLocks noGrp="1"/>
          </p:cNvSpPr>
          <p:nvPr>
            <p:ph idx="1"/>
          </p:nvPr>
        </p:nvSpPr>
        <p:spPr>
          <a:xfrm>
            <a:off x="656577" y="1905000"/>
            <a:ext cx="6653909" cy="4271963"/>
          </a:xfrm>
        </p:spPr>
        <p:txBody>
          <a:bodyPr>
            <a:noAutofit/>
          </a:bodyPr>
          <a:lstStyle/>
          <a:p>
            <a:pPr lvl="0"/>
            <a:r>
              <a:rPr lang="en-US"/>
              <a:t>Edit Master text styles</a:t>
            </a:r>
          </a:p>
          <a:p>
            <a:pPr lvl="1"/>
            <a:r>
              <a:rPr lang="en-US"/>
              <a:t>Second level</a:t>
            </a:r>
          </a:p>
          <a:p>
            <a:pPr lvl="2"/>
            <a:r>
              <a:rPr lang="en-US"/>
              <a:t>Third level</a:t>
            </a:r>
          </a:p>
        </p:txBody>
      </p:sp>
      <p:sp>
        <p:nvSpPr>
          <p:cNvPr id="1048796" name="Date Placeholder 3"/>
          <p:cNvSpPr>
            <a:spLocks noGrp="1"/>
          </p:cNvSpPr>
          <p:nvPr>
            <p:ph type="dt" sz="half" idx="10"/>
          </p:nvPr>
        </p:nvSpPr>
        <p:spPr/>
        <p:txBody>
          <a:bodyPr/>
          <a:lstStyle/>
          <a:p>
            <a:fld id="{2A6E3025-240C-44B1-AED0-4F77AEC8B4CD}" type="datetimeFigureOut">
              <a:rPr lang="en-IE" smtClean="0"/>
              <a:t>01/02/2024</a:t>
            </a:fld>
            <a:endParaRPr lang="en-IE"/>
          </a:p>
        </p:txBody>
      </p:sp>
      <p:sp>
        <p:nvSpPr>
          <p:cNvPr id="1048797" name="Footer Placeholder 4"/>
          <p:cNvSpPr>
            <a:spLocks noGrp="1"/>
          </p:cNvSpPr>
          <p:nvPr>
            <p:ph type="ftr" sz="quarter" idx="11"/>
          </p:nvPr>
        </p:nvSpPr>
        <p:spPr/>
        <p:txBody>
          <a:bodyPr/>
          <a:lstStyle/>
          <a:p>
            <a:endParaRPr lang="en-IE" dirty="0"/>
          </a:p>
        </p:txBody>
      </p:sp>
      <p:sp>
        <p:nvSpPr>
          <p:cNvPr id="1048798" name="Slide Number Placeholder 5"/>
          <p:cNvSpPr>
            <a:spLocks noGrp="1"/>
          </p:cNvSpPr>
          <p:nvPr>
            <p:ph type="sldNum" sz="quarter" idx="12"/>
          </p:nvPr>
        </p:nvSpPr>
        <p:spPr/>
        <p:txBody>
          <a:bodyPr/>
          <a:lstStyle/>
          <a:p>
            <a:fld id="{66D7C2A8-3574-48AF-9B9F-6538CE887783}" type="slidenum">
              <a:rPr lang="en-IE" smtClean="0"/>
              <a:t>‹N°›</a:t>
            </a:fld>
            <a:endParaRPr lang="en-I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799" name="Title 1"/>
          <p:cNvSpPr>
            <a:spLocks noGrp="1"/>
          </p:cNvSpPr>
          <p:nvPr>
            <p:ph type="title"/>
          </p:nvPr>
        </p:nvSpPr>
        <p:spPr/>
        <p:txBody>
          <a:bodyPr/>
          <a:lstStyle/>
          <a:p>
            <a:r>
              <a:rPr lang="en-US"/>
              <a:t>Click to edit Master title style</a:t>
            </a:r>
            <a:endParaRPr lang="en-IE" dirty="0"/>
          </a:p>
        </p:txBody>
      </p:sp>
      <p:sp>
        <p:nvSpPr>
          <p:cNvPr id="1048800" name="Date Placeholder 2"/>
          <p:cNvSpPr>
            <a:spLocks noGrp="1"/>
          </p:cNvSpPr>
          <p:nvPr>
            <p:ph type="dt" sz="half" idx="10"/>
          </p:nvPr>
        </p:nvSpPr>
        <p:spPr/>
        <p:txBody>
          <a:bodyPr/>
          <a:lstStyle/>
          <a:p>
            <a:fld id="{2A6E3025-240C-44B1-AED0-4F77AEC8B4CD}" type="datetimeFigureOut">
              <a:rPr lang="en-IE" smtClean="0"/>
              <a:t>01/02/2024</a:t>
            </a:fld>
            <a:endParaRPr lang="en-IE"/>
          </a:p>
        </p:txBody>
      </p:sp>
      <p:sp>
        <p:nvSpPr>
          <p:cNvPr id="1048801" name="Footer Placeholder 3"/>
          <p:cNvSpPr>
            <a:spLocks noGrp="1"/>
          </p:cNvSpPr>
          <p:nvPr>
            <p:ph type="ftr" sz="quarter" idx="11"/>
          </p:nvPr>
        </p:nvSpPr>
        <p:spPr/>
        <p:txBody>
          <a:bodyPr/>
          <a:lstStyle/>
          <a:p>
            <a:endParaRPr lang="en-IE"/>
          </a:p>
        </p:txBody>
      </p:sp>
      <p:sp>
        <p:nvSpPr>
          <p:cNvPr id="1048802" name="Slide Number Placeholder 4"/>
          <p:cNvSpPr>
            <a:spLocks noGrp="1"/>
          </p:cNvSpPr>
          <p:nvPr>
            <p:ph type="sldNum" sz="quarter" idx="12"/>
          </p:nvPr>
        </p:nvSpPr>
        <p:spPr/>
        <p:txBody>
          <a:bodyPr/>
          <a:lstStyle/>
          <a:p>
            <a:fld id="{66D7C2A8-3574-48AF-9B9F-6538CE887783}" type="slidenum">
              <a:rPr lang="en-IE" smtClean="0"/>
              <a:t>‹N°›</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1048836" name="Rectangle 5"/>
          <p:cNvSpPr>
            <a:spLocks noGrp="1" noChangeArrowheads="1"/>
          </p:cNvSpPr>
          <p:nvPr>
            <p:ph type="sldNum" sz="quarter" idx="10"/>
          </p:nvPr>
        </p:nvSpPr>
        <p:spPr/>
        <p:txBody>
          <a:bodyPr/>
          <a:lstStyle/>
          <a:p>
            <a:fld id="{0848BCF2-EA91-4CB5-A140-4EF49CD8FB5C}" type="slidenum">
              <a:rPr lang="en-US"/>
              <a:t>‹N°›</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791" name="Date Placeholder 1"/>
          <p:cNvSpPr>
            <a:spLocks noGrp="1"/>
          </p:cNvSpPr>
          <p:nvPr>
            <p:ph type="dt" sz="half" idx="10"/>
          </p:nvPr>
        </p:nvSpPr>
        <p:spPr/>
        <p:txBody>
          <a:bodyPr/>
          <a:lstStyle/>
          <a:p>
            <a:fld id="{2A6E3025-240C-44B1-AED0-4F77AEC8B4CD}" type="datetimeFigureOut">
              <a:rPr lang="en-IE" smtClean="0"/>
              <a:t>01/02/2024</a:t>
            </a:fld>
            <a:endParaRPr lang="en-IE"/>
          </a:p>
        </p:txBody>
      </p:sp>
      <p:sp>
        <p:nvSpPr>
          <p:cNvPr id="1048792" name="Footer Placeholder 2"/>
          <p:cNvSpPr>
            <a:spLocks noGrp="1"/>
          </p:cNvSpPr>
          <p:nvPr>
            <p:ph type="ftr" sz="quarter" idx="11"/>
          </p:nvPr>
        </p:nvSpPr>
        <p:spPr/>
        <p:txBody>
          <a:bodyPr/>
          <a:lstStyle/>
          <a:p>
            <a:endParaRPr lang="en-IE"/>
          </a:p>
        </p:txBody>
      </p:sp>
      <p:sp>
        <p:nvSpPr>
          <p:cNvPr id="1048793" name="Slide Number Placeholder 3"/>
          <p:cNvSpPr>
            <a:spLocks noGrp="1"/>
          </p:cNvSpPr>
          <p:nvPr>
            <p:ph type="sldNum" sz="quarter" idx="12"/>
          </p:nvPr>
        </p:nvSpPr>
        <p:spPr/>
        <p:txBody>
          <a:bodyPr/>
          <a:lstStyle/>
          <a:p>
            <a:fld id="{66D7C2A8-3574-48AF-9B9F-6538CE887783}" type="slidenum">
              <a:rPr lang="en-IE" smtClean="0"/>
              <a:t>‹N°›</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1048837"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en-US"/>
          </a:p>
        </p:txBody>
      </p:sp>
      <p:sp>
        <p:nvSpPr>
          <p:cNvPr id="1048838"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048839"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048840" name="Rectangle 5"/>
          <p:cNvSpPr>
            <a:spLocks noGrp="1" noChangeArrowheads="1"/>
          </p:cNvSpPr>
          <p:nvPr>
            <p:ph type="sldNum" sz="quarter" idx="10"/>
          </p:nvPr>
        </p:nvSpPr>
        <p:spPr/>
        <p:txBody>
          <a:bodyPr/>
          <a:lstStyle/>
          <a:p>
            <a:fld id="{7F68FE20-59FE-44FC-B19F-87371E189857}" type="slidenum">
              <a:rPr lang="en-US"/>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048816"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en-US"/>
          </a:p>
        </p:txBody>
      </p:sp>
      <p:sp>
        <p:nvSpPr>
          <p:cNvPr id="1048817"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048818"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048819" name="Rectangle 5"/>
          <p:cNvSpPr>
            <a:spLocks noGrp="1" noChangeArrowheads="1"/>
          </p:cNvSpPr>
          <p:nvPr>
            <p:ph type="sldNum" sz="quarter" idx="10"/>
          </p:nvPr>
        </p:nvSpPr>
        <p:spPr/>
        <p:txBody>
          <a:bodyPr/>
          <a:lstStyle/>
          <a:p>
            <a:fld id="{2DAB5E51-708A-4855-9936-65B868F4C305}" type="slidenum">
              <a:rPr lang="en-US"/>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image" Target="../media/image8.png"/><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 Id="rId9"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image" Target="../media/image8.png"/><Relationship Id="rId5" Type="http://schemas.openxmlformats.org/officeDocument/2006/relationships/theme" Target="../theme/theme7.xml"/><Relationship Id="rId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97189" name="Picture 2" descr="Jhpiego_External_slide"/>
          <p:cNvPicPr>
            <a:picLocks noChangeAspect="1" noChangeArrowheads="1"/>
          </p:cNvPicPr>
          <p:nvPr/>
        </p:nvPicPr>
        <p:blipFill>
          <a:blip r:embed="rId13"/>
          <a:srcRect/>
          <a:stretch>
            <a:fillRect/>
          </a:stretch>
        </p:blipFill>
        <p:spPr bwMode="auto">
          <a:xfrm>
            <a:off x="3175" y="304800"/>
            <a:ext cx="9140825" cy="1036638"/>
          </a:xfrm>
          <a:prstGeom prst="rect">
            <a:avLst/>
          </a:prstGeom>
          <a:noFill/>
          <a:ln>
            <a:noFill/>
          </a:ln>
        </p:spPr>
      </p:pic>
      <p:sp>
        <p:nvSpPr>
          <p:cNvPr id="1048803" name="Rectangle 3"/>
          <p:cNvSpPr>
            <a:spLocks noGrp="1" noChangeArrowheads="1"/>
          </p:cNvSpPr>
          <p:nvPr>
            <p:ph type="title"/>
          </p:nvPr>
        </p:nvSpPr>
        <p:spPr bwMode="auto">
          <a:xfrm>
            <a:off x="457200" y="381000"/>
            <a:ext cx="8229600" cy="91440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48804" name="Rectangle 4"/>
          <p:cNvSpPr>
            <a:spLocks noGrp="1" noChangeArrowheads="1"/>
          </p:cNvSpPr>
          <p:nvPr>
            <p:ph type="body" idx="1"/>
          </p:nvPr>
        </p:nvSpPr>
        <p:spPr bwMode="auto">
          <a:xfrm>
            <a:off x="457200" y="1600200"/>
            <a:ext cx="82296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8805" name="Rectangle 5"/>
          <p:cNvSpPr>
            <a:spLocks noGrp="1" noChangeArrowheads="1"/>
          </p:cNvSpPr>
          <p:nvPr>
            <p:ph type="sldNum" sz="quarter" idx="4"/>
          </p:nvPr>
        </p:nvSpPr>
        <p:spPr bwMode="auto">
          <a:xfrm>
            <a:off x="68580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atin typeface="+mn-lt"/>
              </a:defRPr>
            </a:lvl1pPr>
          </a:lstStyle>
          <a:p>
            <a:fld id="{0DC44552-9C55-41EF-8E7D-6A8DD8453E96}" type="slidenum">
              <a:rPr lang="en-US"/>
              <a:t>‹N°›</a:t>
            </a:fld>
            <a:endParaRPr lang="en-US" dirty="0"/>
          </a:p>
        </p:txBody>
      </p:sp>
      <p:pic>
        <p:nvPicPr>
          <p:cNvPr id="2097190" name="Picture 6" descr="Jhpiego_logo"/>
          <p:cNvPicPr>
            <a:picLocks noChangeAspect="1" noChangeArrowheads="1"/>
          </p:cNvPicPr>
          <p:nvPr/>
        </p:nvPicPr>
        <p:blipFill>
          <a:blip r:embed="rId14"/>
          <a:srcRect/>
          <a:stretch>
            <a:fillRect/>
          </a:stretch>
        </p:blipFill>
        <p:spPr bwMode="auto">
          <a:xfrm>
            <a:off x="363538" y="5943600"/>
            <a:ext cx="1617662" cy="68580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dt="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Helvetica" pitchFamily="34" charset="0"/>
        </a:defRPr>
      </a:lvl2pPr>
      <a:lvl3pPr algn="ctr" rtl="0" eaLnBrk="0" fontAlgn="base" hangingPunct="0">
        <a:spcBef>
          <a:spcPct val="0"/>
        </a:spcBef>
        <a:spcAft>
          <a:spcPct val="0"/>
        </a:spcAft>
        <a:defRPr sz="3200">
          <a:solidFill>
            <a:schemeClr val="tx2"/>
          </a:solidFill>
          <a:latin typeface="Helvetica" pitchFamily="34" charset="0"/>
        </a:defRPr>
      </a:lvl3pPr>
      <a:lvl4pPr algn="ctr" rtl="0" eaLnBrk="0" fontAlgn="base" hangingPunct="0">
        <a:spcBef>
          <a:spcPct val="0"/>
        </a:spcBef>
        <a:spcAft>
          <a:spcPct val="0"/>
        </a:spcAft>
        <a:defRPr sz="3200">
          <a:solidFill>
            <a:schemeClr val="tx2"/>
          </a:solidFill>
          <a:latin typeface="Helvetica" pitchFamily="34" charset="0"/>
        </a:defRPr>
      </a:lvl4pPr>
      <a:lvl5pPr algn="ctr" rtl="0" eaLnBrk="0" fontAlgn="base" hangingPunct="0">
        <a:spcBef>
          <a:spcPct val="0"/>
        </a:spcBef>
        <a:spcAft>
          <a:spcPct val="0"/>
        </a:spcAft>
        <a:defRPr sz="3200">
          <a:solidFill>
            <a:schemeClr val="tx2"/>
          </a:solidFill>
          <a:latin typeface="Helvetica" pitchFamily="34" charset="0"/>
        </a:defRPr>
      </a:lvl5pPr>
      <a:lvl6pPr marL="457200" algn="ctr" rtl="0" fontAlgn="base">
        <a:spcBef>
          <a:spcPct val="0"/>
        </a:spcBef>
        <a:spcAft>
          <a:spcPct val="0"/>
        </a:spcAft>
        <a:defRPr sz="3200">
          <a:solidFill>
            <a:schemeClr val="tx2"/>
          </a:solidFill>
          <a:latin typeface="Helvetica" pitchFamily="34" charset="0"/>
        </a:defRPr>
      </a:lvl6pPr>
      <a:lvl7pPr marL="914400" algn="ctr" rtl="0" fontAlgn="base">
        <a:spcBef>
          <a:spcPct val="0"/>
        </a:spcBef>
        <a:spcAft>
          <a:spcPct val="0"/>
        </a:spcAft>
        <a:defRPr sz="3200">
          <a:solidFill>
            <a:schemeClr val="tx2"/>
          </a:solidFill>
          <a:latin typeface="Helvetica" pitchFamily="34" charset="0"/>
        </a:defRPr>
      </a:lvl7pPr>
      <a:lvl8pPr marL="1371600" algn="ctr" rtl="0" fontAlgn="base">
        <a:spcBef>
          <a:spcPct val="0"/>
        </a:spcBef>
        <a:spcAft>
          <a:spcPct val="0"/>
        </a:spcAft>
        <a:defRPr sz="3200">
          <a:solidFill>
            <a:schemeClr val="tx2"/>
          </a:solidFill>
          <a:latin typeface="Helvetica" pitchFamily="34" charset="0"/>
        </a:defRPr>
      </a:lvl8pPr>
      <a:lvl9pPr marL="1828800" algn="ctr" rtl="0" fontAlgn="base">
        <a:spcBef>
          <a:spcPct val="0"/>
        </a:spcBef>
        <a:spcAft>
          <a:spcPct val="0"/>
        </a:spcAft>
        <a:defRPr sz="3200">
          <a:solidFill>
            <a:schemeClr val="tx2"/>
          </a:solidFill>
          <a:latin typeface="Helvetica" pitchFamily="34" charset="0"/>
        </a:defRPr>
      </a:lvl9pPr>
    </p:titleStyle>
    <p:bodyStyle>
      <a:lvl1pPr marL="342900" indent="-342900" algn="l" rtl="0" eaLnBrk="0" fontAlgn="base" hangingPunct="0">
        <a:spcBef>
          <a:spcPct val="20000"/>
        </a:spcBef>
        <a:spcAft>
          <a:spcPct val="0"/>
        </a:spcAft>
        <a:buClr>
          <a:srgbClr val="718C3F"/>
        </a:buClr>
        <a:buFont typeface="Wingdings" pitchFamily="2" charset="2"/>
        <a:buChar char="§"/>
        <a:defRPr sz="2800">
          <a:solidFill>
            <a:schemeClr val="tx1"/>
          </a:solidFill>
          <a:latin typeface="+mn-lt"/>
          <a:ea typeface="+mn-ea"/>
          <a:cs typeface="+mn-cs"/>
        </a:defRPr>
      </a:lvl1pPr>
      <a:lvl2pPr marL="742950" indent="-398463" algn="l" rtl="0" eaLnBrk="0" fontAlgn="base" hangingPunct="0">
        <a:spcBef>
          <a:spcPct val="20000"/>
        </a:spcBef>
        <a:spcAft>
          <a:spcPct val="0"/>
        </a:spcAft>
        <a:buClr>
          <a:srgbClr val="718C3F"/>
        </a:buClr>
        <a:buSzPct val="85000"/>
        <a:buFont typeface="Wingdings" pitchFamily="2" charset="2"/>
        <a:buChar char="§"/>
        <a:defRPr sz="2400">
          <a:solidFill>
            <a:schemeClr val="tx1"/>
          </a:solidFill>
          <a:latin typeface="+mn-lt"/>
        </a:defRPr>
      </a:lvl2pPr>
      <a:lvl3pPr marL="1133475" indent="-388938" algn="l" rtl="0" eaLnBrk="0" fontAlgn="base" hangingPunct="0">
        <a:spcBef>
          <a:spcPct val="20000"/>
        </a:spcBef>
        <a:spcAft>
          <a:spcPct val="0"/>
        </a:spcAft>
        <a:buClr>
          <a:srgbClr val="718C3F"/>
        </a:buClr>
        <a:buFont typeface="Arial" pitchFamily="34" charset="0"/>
        <a:buChar char="–"/>
        <a:defRPr sz="2000">
          <a:solidFill>
            <a:schemeClr val="tx1"/>
          </a:solidFill>
          <a:latin typeface="+mn-lt"/>
        </a:defRPr>
      </a:lvl3pPr>
      <a:lvl4pPr marL="1485900" indent="-350838" algn="l" rtl="0" eaLnBrk="0" fontAlgn="base" hangingPunct="0">
        <a:spcBef>
          <a:spcPct val="20000"/>
        </a:spcBef>
        <a:spcAft>
          <a:spcPct val="0"/>
        </a:spcAft>
        <a:buClr>
          <a:srgbClr val="718C3F"/>
        </a:buClr>
        <a:buChar char="•"/>
        <a:defRPr sz="2000">
          <a:solidFill>
            <a:schemeClr val="tx1"/>
          </a:solidFill>
          <a:latin typeface="+mn-lt"/>
        </a:defRPr>
      </a:lvl4pPr>
      <a:lvl5pPr marL="1828800" indent="-341313" algn="l" rtl="0" eaLnBrk="0" fontAlgn="base" hangingPunct="0">
        <a:spcBef>
          <a:spcPct val="20000"/>
        </a:spcBef>
        <a:spcAft>
          <a:spcPct val="0"/>
        </a:spcAft>
        <a:buClr>
          <a:srgbClr val="718C3F"/>
        </a:buClr>
        <a:buSzPct val="90000"/>
        <a:buChar char="•"/>
        <a:defRPr sz="2000">
          <a:solidFill>
            <a:schemeClr val="tx1"/>
          </a:solidFill>
          <a:latin typeface="+mn-lt"/>
        </a:defRPr>
      </a:lvl5pPr>
      <a:lvl6pPr marL="2286000" indent="-341313" algn="l" rtl="0" fontAlgn="base">
        <a:spcBef>
          <a:spcPct val="20000"/>
        </a:spcBef>
        <a:spcAft>
          <a:spcPct val="0"/>
        </a:spcAft>
        <a:buClr>
          <a:srgbClr val="718C3F"/>
        </a:buClr>
        <a:buSzPct val="90000"/>
        <a:buChar char="•"/>
        <a:defRPr>
          <a:solidFill>
            <a:schemeClr val="tx1"/>
          </a:solidFill>
          <a:latin typeface="+mn-lt"/>
        </a:defRPr>
      </a:lvl6pPr>
      <a:lvl7pPr marL="2743200" indent="-341313" algn="l" rtl="0" fontAlgn="base">
        <a:spcBef>
          <a:spcPct val="20000"/>
        </a:spcBef>
        <a:spcAft>
          <a:spcPct val="0"/>
        </a:spcAft>
        <a:buClr>
          <a:srgbClr val="718C3F"/>
        </a:buClr>
        <a:buSzPct val="90000"/>
        <a:buChar char="•"/>
        <a:defRPr>
          <a:solidFill>
            <a:schemeClr val="tx1"/>
          </a:solidFill>
          <a:latin typeface="+mn-lt"/>
        </a:defRPr>
      </a:lvl7pPr>
      <a:lvl8pPr marL="3200400" indent="-341313" algn="l" rtl="0" fontAlgn="base">
        <a:spcBef>
          <a:spcPct val="20000"/>
        </a:spcBef>
        <a:spcAft>
          <a:spcPct val="0"/>
        </a:spcAft>
        <a:buClr>
          <a:srgbClr val="718C3F"/>
        </a:buClr>
        <a:buSzPct val="90000"/>
        <a:buChar char="•"/>
        <a:defRPr>
          <a:solidFill>
            <a:schemeClr val="tx1"/>
          </a:solidFill>
          <a:latin typeface="+mn-lt"/>
        </a:defRPr>
      </a:lvl8pPr>
      <a:lvl9pPr marL="3657600" indent="-341313" algn="l" rtl="0" fontAlgn="base">
        <a:spcBef>
          <a:spcPct val="20000"/>
        </a:spcBef>
        <a:spcAft>
          <a:spcPct val="0"/>
        </a:spcAft>
        <a:buClr>
          <a:srgbClr val="718C3F"/>
        </a:buClr>
        <a:buSzPct val="9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97186" name="Picture 2" descr="Jhpiego_External_slide"/>
          <p:cNvPicPr>
            <a:picLocks noChangeAspect="1" noChangeArrowheads="1"/>
          </p:cNvPicPr>
          <p:nvPr/>
        </p:nvPicPr>
        <p:blipFill>
          <a:blip r:embed="rId13"/>
          <a:srcRect/>
          <a:stretch>
            <a:fillRect/>
          </a:stretch>
        </p:blipFill>
        <p:spPr bwMode="auto">
          <a:xfrm>
            <a:off x="3175" y="1625600"/>
            <a:ext cx="9140825" cy="1036638"/>
          </a:xfrm>
          <a:prstGeom prst="rect">
            <a:avLst/>
          </a:prstGeom>
          <a:noFill/>
          <a:ln>
            <a:noFill/>
          </a:ln>
        </p:spPr>
      </p:pic>
      <p:sp>
        <p:nvSpPr>
          <p:cNvPr id="1048741" name="Rectangle 3"/>
          <p:cNvSpPr>
            <a:spLocks noGrp="1" noChangeArrowheads="1"/>
          </p:cNvSpPr>
          <p:nvPr>
            <p:ph type="title"/>
          </p:nvPr>
        </p:nvSpPr>
        <p:spPr bwMode="auto">
          <a:xfrm>
            <a:off x="457200" y="1716088"/>
            <a:ext cx="8229600" cy="85090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48742" name="Rectangle 4"/>
          <p:cNvSpPr>
            <a:spLocks noGrp="1" noChangeArrowheads="1"/>
          </p:cNvSpPr>
          <p:nvPr>
            <p:ph type="sldNum" sz="quarter" idx="4"/>
          </p:nvPr>
        </p:nvSpPr>
        <p:spPr bwMode="auto">
          <a:xfrm>
            <a:off x="6858000" y="63801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atin typeface="+mj-lt"/>
              </a:defRPr>
            </a:lvl1pPr>
          </a:lstStyle>
          <a:p>
            <a:fld id="{FCAB947F-98AE-4A97-8AF8-C1E728F1F8A3}" type="slidenum">
              <a:rPr lang="en-US"/>
              <a:t>‹N°›</a:t>
            </a:fld>
            <a:endParaRPr lang="en-US" dirty="0"/>
          </a:p>
        </p:txBody>
      </p:sp>
      <p:pic>
        <p:nvPicPr>
          <p:cNvPr id="2097187" name="Picture 5" descr="Jhpiego_logo"/>
          <p:cNvPicPr>
            <a:picLocks noChangeAspect="1" noChangeArrowheads="1"/>
          </p:cNvPicPr>
          <p:nvPr/>
        </p:nvPicPr>
        <p:blipFill>
          <a:blip r:embed="rId14"/>
          <a:srcRect/>
          <a:stretch>
            <a:fillRect/>
          </a:stretch>
        </p:blipFill>
        <p:spPr bwMode="auto">
          <a:xfrm>
            <a:off x="363538" y="5943600"/>
            <a:ext cx="1617662" cy="68580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dt="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Helvetica" pitchFamily="34" charset="0"/>
        </a:defRPr>
      </a:lvl2pPr>
      <a:lvl3pPr algn="ctr" rtl="0" eaLnBrk="0" fontAlgn="base" hangingPunct="0">
        <a:spcBef>
          <a:spcPct val="0"/>
        </a:spcBef>
        <a:spcAft>
          <a:spcPct val="0"/>
        </a:spcAft>
        <a:defRPr sz="3200">
          <a:solidFill>
            <a:schemeClr val="tx2"/>
          </a:solidFill>
          <a:latin typeface="Helvetica" pitchFamily="34" charset="0"/>
        </a:defRPr>
      </a:lvl3pPr>
      <a:lvl4pPr algn="ctr" rtl="0" eaLnBrk="0" fontAlgn="base" hangingPunct="0">
        <a:spcBef>
          <a:spcPct val="0"/>
        </a:spcBef>
        <a:spcAft>
          <a:spcPct val="0"/>
        </a:spcAft>
        <a:defRPr sz="3200">
          <a:solidFill>
            <a:schemeClr val="tx2"/>
          </a:solidFill>
          <a:latin typeface="Helvetica" pitchFamily="34" charset="0"/>
        </a:defRPr>
      </a:lvl4pPr>
      <a:lvl5pPr algn="ctr" rtl="0" eaLnBrk="0" fontAlgn="base" hangingPunct="0">
        <a:spcBef>
          <a:spcPct val="0"/>
        </a:spcBef>
        <a:spcAft>
          <a:spcPct val="0"/>
        </a:spcAft>
        <a:defRPr sz="3200">
          <a:solidFill>
            <a:schemeClr val="tx2"/>
          </a:solidFill>
          <a:latin typeface="Helvetica" pitchFamily="34" charset="0"/>
        </a:defRPr>
      </a:lvl5pPr>
      <a:lvl6pPr marL="457200" algn="ctr" rtl="0" fontAlgn="base">
        <a:spcBef>
          <a:spcPct val="0"/>
        </a:spcBef>
        <a:spcAft>
          <a:spcPct val="0"/>
        </a:spcAft>
        <a:defRPr sz="3200">
          <a:solidFill>
            <a:schemeClr val="tx2"/>
          </a:solidFill>
          <a:latin typeface="Helvetica" pitchFamily="34" charset="0"/>
        </a:defRPr>
      </a:lvl6pPr>
      <a:lvl7pPr marL="914400" algn="ctr" rtl="0" fontAlgn="base">
        <a:spcBef>
          <a:spcPct val="0"/>
        </a:spcBef>
        <a:spcAft>
          <a:spcPct val="0"/>
        </a:spcAft>
        <a:defRPr sz="3200">
          <a:solidFill>
            <a:schemeClr val="tx2"/>
          </a:solidFill>
          <a:latin typeface="Helvetica" pitchFamily="34" charset="0"/>
        </a:defRPr>
      </a:lvl7pPr>
      <a:lvl8pPr marL="1371600" algn="ctr" rtl="0" fontAlgn="base">
        <a:spcBef>
          <a:spcPct val="0"/>
        </a:spcBef>
        <a:spcAft>
          <a:spcPct val="0"/>
        </a:spcAft>
        <a:defRPr sz="3200">
          <a:solidFill>
            <a:schemeClr val="tx2"/>
          </a:solidFill>
          <a:latin typeface="Helvetica" pitchFamily="34" charset="0"/>
        </a:defRPr>
      </a:lvl8pPr>
      <a:lvl9pPr marL="1828800" algn="ctr" rtl="0" fontAlgn="base">
        <a:spcBef>
          <a:spcPct val="0"/>
        </a:spcBef>
        <a:spcAft>
          <a:spcPct val="0"/>
        </a:spcAft>
        <a:defRPr sz="3200">
          <a:solidFill>
            <a:schemeClr val="tx2"/>
          </a:solidFill>
          <a:latin typeface="Helvetic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48894" name="Rectangle 6"/>
          <p:cNvSpPr/>
          <p:nvPr/>
        </p:nvSpPr>
        <p:spPr>
          <a:xfrm>
            <a:off x="0" y="2514600"/>
            <a:ext cx="9144000" cy="4343400"/>
          </a:xfrm>
          <a:prstGeom prst="rect">
            <a:avLst/>
          </a:prstGeom>
          <a:gradFill>
            <a:gsLst>
              <a:gs pos="80000">
                <a:srgbClr val="FFFFFF"/>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dirty="0"/>
          </a:p>
        </p:txBody>
      </p:sp>
      <p:sp>
        <p:nvSpPr>
          <p:cNvPr id="1048895" name="Title Placeholder 1"/>
          <p:cNvSpPr>
            <a:spLocks noGrp="1"/>
          </p:cNvSpPr>
          <p:nvPr>
            <p:ph type="title"/>
          </p:nvPr>
        </p:nvSpPr>
        <p:spPr bwMode="auto">
          <a:xfrm>
            <a:off x="457200" y="274638"/>
            <a:ext cx="8229600" cy="114300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48896" name="Text Placeholder 2"/>
          <p:cNvSpPr>
            <a:spLocks noGrp="1"/>
          </p:cNvSpPr>
          <p:nvPr>
            <p:ph type="body" idx="1"/>
          </p:nvPr>
        </p:nvSpPr>
        <p:spPr bwMode="auto">
          <a:xfrm>
            <a:off x="457200" y="1600200"/>
            <a:ext cx="82296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889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100">
                <a:solidFill>
                  <a:schemeClr val="tx2"/>
                </a:solidFill>
                <a:latin typeface="Gill Sans MT" panose="020B0502020104020203" pitchFamily="34" charset="0"/>
                <a:cs typeface="+mn-cs"/>
              </a:defRPr>
            </a:lvl1pPr>
          </a:lstStyle>
          <a:p>
            <a:fld id="{0DC44552-9C55-41EF-8E7D-6A8DD8453E96}" type="slidenum">
              <a:rPr lang="en-US" smtClean="0"/>
              <a:t>‹N°›</a:t>
            </a:fld>
            <a:endParaRPr lang="en-US" dirty="0"/>
          </a:p>
        </p:txBody>
      </p:sp>
      <p:sp>
        <p:nvSpPr>
          <p:cNvPr id="1048898" name="Slide Number Placeholder 5"/>
          <p:cNvSpPr txBox="1"/>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rgbClr val="9DBFE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Lst>
  <p:hf hdr="0" dt="0"/>
  <p:txStyles>
    <p:titleStyle>
      <a:lvl1pPr algn="ctr" rtl="0" eaLnBrk="1" fontAlgn="base" hangingPunct="1">
        <a:spcBef>
          <a:spcPct val="0"/>
        </a:spcBef>
        <a:spcAft>
          <a:spcPct val="0"/>
        </a:spcAft>
        <a:defRPr sz="3500" kern="1200">
          <a:solidFill>
            <a:srgbClr val="002A6C"/>
          </a:solidFill>
          <a:latin typeface="Gill Sans MT" panose="020B0502020104020203" pitchFamily="34" charset="0"/>
          <a:ea typeface="+mj-ea"/>
          <a:cs typeface="Arial" panose="020B0604020202020204" pitchFamily="34" charset="0"/>
        </a:defRPr>
      </a:lvl1pPr>
      <a:lvl2pPr algn="ctr" rtl="0" eaLnBrk="1" fontAlgn="base" hangingPunct="1">
        <a:spcBef>
          <a:spcPct val="0"/>
        </a:spcBef>
        <a:spcAft>
          <a:spcPct val="0"/>
        </a:spcAft>
        <a:defRPr sz="3500">
          <a:solidFill>
            <a:srgbClr val="002A6C"/>
          </a:solidFill>
          <a:latin typeface="Gill Sans MT" pitchFamily="34" charset="0"/>
          <a:cs typeface="Arial" charset="0"/>
        </a:defRPr>
      </a:lvl2pPr>
      <a:lvl3pPr algn="ctr" rtl="0" eaLnBrk="1" fontAlgn="base" hangingPunct="1">
        <a:spcBef>
          <a:spcPct val="0"/>
        </a:spcBef>
        <a:spcAft>
          <a:spcPct val="0"/>
        </a:spcAft>
        <a:defRPr sz="3500">
          <a:solidFill>
            <a:srgbClr val="002A6C"/>
          </a:solidFill>
          <a:latin typeface="Gill Sans MT" pitchFamily="34" charset="0"/>
          <a:cs typeface="Arial" charset="0"/>
        </a:defRPr>
      </a:lvl3pPr>
      <a:lvl4pPr algn="ctr" rtl="0" eaLnBrk="1" fontAlgn="base" hangingPunct="1">
        <a:spcBef>
          <a:spcPct val="0"/>
        </a:spcBef>
        <a:spcAft>
          <a:spcPct val="0"/>
        </a:spcAft>
        <a:defRPr sz="3500">
          <a:solidFill>
            <a:srgbClr val="002A6C"/>
          </a:solidFill>
          <a:latin typeface="Gill Sans MT" pitchFamily="34" charset="0"/>
          <a:cs typeface="Arial" charset="0"/>
        </a:defRPr>
      </a:lvl4pPr>
      <a:lvl5pPr algn="ctr" rtl="0" eaLnBrk="1" fontAlgn="base" hangingPunct="1">
        <a:spcBef>
          <a:spcPct val="0"/>
        </a:spcBef>
        <a:spcAft>
          <a:spcPct val="0"/>
        </a:spcAft>
        <a:defRPr sz="3500">
          <a:solidFill>
            <a:srgbClr val="002A6C"/>
          </a:solidFill>
          <a:latin typeface="Gill Sans MT" pitchFamily="34" charset="0"/>
          <a:cs typeface="Arial" charset="0"/>
        </a:defRPr>
      </a:lvl5pPr>
      <a:lvl6pPr marL="457200" algn="ctr" rtl="0" eaLnBrk="1" fontAlgn="base" hangingPunct="1">
        <a:spcBef>
          <a:spcPct val="0"/>
        </a:spcBef>
        <a:spcAft>
          <a:spcPct val="0"/>
        </a:spcAft>
        <a:defRPr sz="3500">
          <a:solidFill>
            <a:srgbClr val="002A6C"/>
          </a:solidFill>
          <a:latin typeface="Gill Sans MT" pitchFamily="34" charset="0"/>
          <a:cs typeface="Arial" charset="0"/>
        </a:defRPr>
      </a:lvl6pPr>
      <a:lvl7pPr marL="914400" algn="ctr" rtl="0" eaLnBrk="1" fontAlgn="base" hangingPunct="1">
        <a:spcBef>
          <a:spcPct val="0"/>
        </a:spcBef>
        <a:spcAft>
          <a:spcPct val="0"/>
        </a:spcAft>
        <a:defRPr sz="3500">
          <a:solidFill>
            <a:srgbClr val="002A6C"/>
          </a:solidFill>
          <a:latin typeface="Gill Sans MT" pitchFamily="34" charset="0"/>
          <a:cs typeface="Arial" charset="0"/>
        </a:defRPr>
      </a:lvl7pPr>
      <a:lvl8pPr marL="1371600" algn="ctr" rtl="0" eaLnBrk="1" fontAlgn="base" hangingPunct="1">
        <a:spcBef>
          <a:spcPct val="0"/>
        </a:spcBef>
        <a:spcAft>
          <a:spcPct val="0"/>
        </a:spcAft>
        <a:defRPr sz="3500">
          <a:solidFill>
            <a:srgbClr val="002A6C"/>
          </a:solidFill>
          <a:latin typeface="Gill Sans MT" pitchFamily="34" charset="0"/>
          <a:cs typeface="Arial" charset="0"/>
        </a:defRPr>
      </a:lvl8pPr>
      <a:lvl9pPr marL="1828800" algn="ctr" rtl="0" eaLnBrk="1" fontAlgn="base" hangingPunct="1">
        <a:spcBef>
          <a:spcPct val="0"/>
        </a:spcBef>
        <a:spcAft>
          <a:spcPct val="0"/>
        </a:spcAft>
        <a:defRPr sz="3500">
          <a:solidFill>
            <a:srgbClr val="002A6C"/>
          </a:solidFill>
          <a:latin typeface="Gill Sans MT" pitchFamily="34"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5F5F5F"/>
          </a:solidFill>
          <a:latin typeface="Gill Sans MT" panose="020B0502020104020203"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rgbClr val="5F5F5F"/>
          </a:solidFill>
          <a:latin typeface="Gill Sans MT" panose="020B0502020104020203"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400" kern="1200">
          <a:solidFill>
            <a:srgbClr val="5F5F5F"/>
          </a:solidFill>
          <a:latin typeface="Gill Sans MT" panose="020B0502020104020203"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rgbClr val="5F5F5F"/>
          </a:solidFill>
          <a:latin typeface="Gill Sans MT" panose="020B0502020104020203"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kern="1200">
          <a:solidFill>
            <a:srgbClr val="5F5F5F"/>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48924" name="Title Placeholder 1"/>
          <p:cNvSpPr>
            <a:spLocks noGrp="1"/>
          </p:cNvSpPr>
          <p:nvPr>
            <p:ph type="title"/>
          </p:nvPr>
        </p:nvSpPr>
        <p:spPr bwMode="auto">
          <a:xfrm>
            <a:off x="457200" y="274638"/>
            <a:ext cx="8229600" cy="114300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48925" name="Text Placeholder 2"/>
          <p:cNvSpPr>
            <a:spLocks noGrp="1"/>
          </p:cNvSpPr>
          <p:nvPr>
            <p:ph type="body" idx="1"/>
          </p:nvPr>
        </p:nvSpPr>
        <p:spPr bwMode="auto">
          <a:xfrm>
            <a:off x="457200" y="1600200"/>
            <a:ext cx="82296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892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defRPr sz="1200">
                <a:solidFill>
                  <a:srgbClr val="5F5F5F"/>
                </a:solidFill>
                <a:latin typeface="+mn-lt"/>
                <a:cs typeface="+mn-cs"/>
              </a:defRPr>
            </a:lvl1pPr>
          </a:lstStyle>
          <a:p>
            <a:fld id="{A4438311-3C4B-43E1-9EEF-3D41646CB283}" type="slidenum">
              <a:rPr lang="en-US"/>
              <a:t>‹N°›</a:t>
            </a:fld>
            <a:endParaRPr lang="en-US" dirty="0"/>
          </a:p>
        </p:txBody>
      </p:sp>
      <p:sp>
        <p:nvSpPr>
          <p:cNvPr id="1048927" name="Slide Number Placeholder 5"/>
          <p:cNvSpPr txBox="1"/>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rgbClr val="9DBFE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Lst>
  <p:hf hdr="0" dt="0"/>
  <p:txStyles>
    <p:titleStyle>
      <a:lvl1pPr algn="ctr" rtl="0" eaLnBrk="1" fontAlgn="base" hangingPunct="1">
        <a:spcBef>
          <a:spcPct val="0"/>
        </a:spcBef>
        <a:spcAft>
          <a:spcPct val="0"/>
        </a:spcAft>
        <a:defRPr sz="3500" kern="1200">
          <a:solidFill>
            <a:srgbClr val="002A6C"/>
          </a:solidFill>
          <a:latin typeface="Gill Sans MT" panose="020B0502020104020203" pitchFamily="34" charset="0"/>
          <a:ea typeface="+mj-ea"/>
          <a:cs typeface="Arial" panose="020B0604020202020204" pitchFamily="34" charset="0"/>
        </a:defRPr>
      </a:lvl1pPr>
      <a:lvl2pPr algn="ctr" rtl="0" eaLnBrk="1" fontAlgn="base" hangingPunct="1">
        <a:spcBef>
          <a:spcPct val="0"/>
        </a:spcBef>
        <a:spcAft>
          <a:spcPct val="0"/>
        </a:spcAft>
        <a:defRPr sz="3500">
          <a:solidFill>
            <a:srgbClr val="002A6C"/>
          </a:solidFill>
          <a:latin typeface="Gill Sans MT" pitchFamily="34" charset="0"/>
          <a:cs typeface="Arial" charset="0"/>
        </a:defRPr>
      </a:lvl2pPr>
      <a:lvl3pPr algn="ctr" rtl="0" eaLnBrk="1" fontAlgn="base" hangingPunct="1">
        <a:spcBef>
          <a:spcPct val="0"/>
        </a:spcBef>
        <a:spcAft>
          <a:spcPct val="0"/>
        </a:spcAft>
        <a:defRPr sz="3500">
          <a:solidFill>
            <a:srgbClr val="002A6C"/>
          </a:solidFill>
          <a:latin typeface="Gill Sans MT" pitchFamily="34" charset="0"/>
          <a:cs typeface="Arial" charset="0"/>
        </a:defRPr>
      </a:lvl3pPr>
      <a:lvl4pPr algn="ctr" rtl="0" eaLnBrk="1" fontAlgn="base" hangingPunct="1">
        <a:spcBef>
          <a:spcPct val="0"/>
        </a:spcBef>
        <a:spcAft>
          <a:spcPct val="0"/>
        </a:spcAft>
        <a:defRPr sz="3500">
          <a:solidFill>
            <a:srgbClr val="002A6C"/>
          </a:solidFill>
          <a:latin typeface="Gill Sans MT" pitchFamily="34" charset="0"/>
          <a:cs typeface="Arial" charset="0"/>
        </a:defRPr>
      </a:lvl4pPr>
      <a:lvl5pPr algn="ctr" rtl="0" eaLnBrk="1" fontAlgn="base" hangingPunct="1">
        <a:spcBef>
          <a:spcPct val="0"/>
        </a:spcBef>
        <a:spcAft>
          <a:spcPct val="0"/>
        </a:spcAft>
        <a:defRPr sz="3500">
          <a:solidFill>
            <a:srgbClr val="002A6C"/>
          </a:solidFill>
          <a:latin typeface="Gill Sans MT" pitchFamily="34" charset="0"/>
          <a:cs typeface="Arial" charset="0"/>
        </a:defRPr>
      </a:lvl5pPr>
      <a:lvl6pPr marL="457200" algn="ctr" rtl="0" eaLnBrk="1" fontAlgn="base" hangingPunct="1">
        <a:spcBef>
          <a:spcPct val="0"/>
        </a:spcBef>
        <a:spcAft>
          <a:spcPct val="0"/>
        </a:spcAft>
        <a:defRPr sz="3500">
          <a:solidFill>
            <a:srgbClr val="002A6C"/>
          </a:solidFill>
          <a:latin typeface="Gill Sans MT" pitchFamily="34" charset="0"/>
          <a:cs typeface="Arial" charset="0"/>
        </a:defRPr>
      </a:lvl6pPr>
      <a:lvl7pPr marL="914400" algn="ctr" rtl="0" eaLnBrk="1" fontAlgn="base" hangingPunct="1">
        <a:spcBef>
          <a:spcPct val="0"/>
        </a:spcBef>
        <a:spcAft>
          <a:spcPct val="0"/>
        </a:spcAft>
        <a:defRPr sz="3500">
          <a:solidFill>
            <a:srgbClr val="002A6C"/>
          </a:solidFill>
          <a:latin typeface="Gill Sans MT" pitchFamily="34" charset="0"/>
          <a:cs typeface="Arial" charset="0"/>
        </a:defRPr>
      </a:lvl7pPr>
      <a:lvl8pPr marL="1371600" algn="ctr" rtl="0" eaLnBrk="1" fontAlgn="base" hangingPunct="1">
        <a:spcBef>
          <a:spcPct val="0"/>
        </a:spcBef>
        <a:spcAft>
          <a:spcPct val="0"/>
        </a:spcAft>
        <a:defRPr sz="3500">
          <a:solidFill>
            <a:srgbClr val="002A6C"/>
          </a:solidFill>
          <a:latin typeface="Gill Sans MT" pitchFamily="34" charset="0"/>
          <a:cs typeface="Arial" charset="0"/>
        </a:defRPr>
      </a:lvl8pPr>
      <a:lvl9pPr marL="1828800" algn="ctr" rtl="0" eaLnBrk="1" fontAlgn="base" hangingPunct="1">
        <a:spcBef>
          <a:spcPct val="0"/>
        </a:spcBef>
        <a:spcAft>
          <a:spcPct val="0"/>
        </a:spcAft>
        <a:defRPr sz="3500">
          <a:solidFill>
            <a:srgbClr val="002A6C"/>
          </a:solidFill>
          <a:latin typeface="Gill Sans MT" pitchFamily="34"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5F5F5F"/>
          </a:solidFill>
          <a:latin typeface="Gill Sans MT" panose="020B0502020104020203"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rgbClr val="5F5F5F"/>
          </a:solidFill>
          <a:latin typeface="Gill Sans MT" panose="020B0502020104020203"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400" kern="1200">
          <a:solidFill>
            <a:srgbClr val="5F5F5F"/>
          </a:solidFill>
          <a:latin typeface="Gill Sans MT" panose="020B0502020104020203"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rgbClr val="5F5F5F"/>
          </a:solidFill>
          <a:latin typeface="Gill Sans MT" panose="020B0502020104020203"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kern="1200">
          <a:solidFill>
            <a:srgbClr val="5F5F5F"/>
          </a:solidFill>
          <a:latin typeface="Gill Sans MT" panose="020B0502020104020203"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44434" y="623888"/>
            <a:ext cx="7855132" cy="1066800"/>
          </a:xfrm>
          <a:prstGeom prst="rect">
            <a:avLst/>
          </a:prstGeom>
        </p:spPr>
        <p:txBody>
          <a:bodyPr vert="horz" lIns="0" tIns="45720" rIns="0" bIns="45720" rtlCol="0" anchor="t" anchorCtr="0">
            <a:noAutofit/>
          </a:bodyPr>
          <a:lstStyle/>
          <a:p>
            <a:r>
              <a:rPr lang="en-US"/>
              <a:t>Click to edit Master title style</a:t>
            </a:r>
            <a:endParaRPr lang="en-IE" dirty="0"/>
          </a:p>
        </p:txBody>
      </p:sp>
      <p:sp>
        <p:nvSpPr>
          <p:cNvPr id="1048577" name="Text Placeholder 2"/>
          <p:cNvSpPr>
            <a:spLocks noGrp="1"/>
          </p:cNvSpPr>
          <p:nvPr>
            <p:ph type="body" idx="1"/>
          </p:nvPr>
        </p:nvSpPr>
        <p:spPr>
          <a:xfrm>
            <a:off x="644434" y="1672046"/>
            <a:ext cx="5710646" cy="4504917"/>
          </a:xfrm>
          <a:prstGeom prst="rect">
            <a:avLst/>
          </a:prstGeom>
        </p:spPr>
        <p:txBody>
          <a:bodyPr vert="horz" lIns="0" tIns="45720" rIns="0" bIns="45720" rtlCol="0">
            <a:noAutofit/>
          </a:bodyPr>
          <a:lstStyle/>
          <a:p>
            <a:pPr lvl="0"/>
            <a:r>
              <a:rPr lang="en-US" dirty="0"/>
              <a:t>Bullet Tier 1: </a:t>
            </a:r>
            <a:r>
              <a:rPr lang="en-US" dirty="0" err="1"/>
              <a:t>Lorum</a:t>
            </a:r>
            <a:r>
              <a:rPr lang="en-US" dirty="0"/>
              <a:t> Ipsum </a:t>
            </a:r>
            <a:r>
              <a:rPr lang="en-US" dirty="0" err="1"/>
              <a:t>lluptatem</a:t>
            </a:r>
            <a:r>
              <a:rPr lang="en-US" dirty="0"/>
              <a:t> qui </a:t>
            </a:r>
            <a:r>
              <a:rPr lang="en-US" dirty="0" err="1"/>
              <a:t>rectas</a:t>
            </a:r>
            <a:r>
              <a:rPr lang="en-US" dirty="0"/>
              <a:t> event, </a:t>
            </a:r>
            <a:r>
              <a:rPr lang="en-US" dirty="0" err="1"/>
              <a:t>conseni</a:t>
            </a:r>
            <a:r>
              <a:rPr lang="en-US" dirty="0"/>
              <a:t> </a:t>
            </a:r>
            <a:r>
              <a:rPr lang="en-US" dirty="0" err="1"/>
              <a:t>maximi</a:t>
            </a:r>
            <a:r>
              <a:rPr lang="en-US" dirty="0"/>
              <a:t>, quo </a:t>
            </a:r>
            <a:r>
              <a:rPr lang="en-US" dirty="0" err="1"/>
              <a:t>iur</a:t>
            </a:r>
            <a:r>
              <a:rPr lang="en-US" dirty="0"/>
              <a:t> </a:t>
            </a:r>
            <a:r>
              <a:rPr lang="en-US" dirty="0" err="1"/>
              <a:t>suntionse</a:t>
            </a:r>
            <a:r>
              <a:rPr lang="en-US" dirty="0"/>
              <a:t> </a:t>
            </a:r>
            <a:r>
              <a:rPr lang="en-US" dirty="0" err="1"/>
              <a:t>pos</a:t>
            </a:r>
            <a:r>
              <a:rPr lang="en-US" dirty="0"/>
              <a:t> estrum,</a:t>
            </a:r>
          </a:p>
          <a:p>
            <a:pPr lvl="0"/>
            <a:r>
              <a:rPr lang="en-US" dirty="0"/>
              <a:t>Bullet Tier 1: </a:t>
            </a:r>
            <a:r>
              <a:rPr lang="en-US" dirty="0" err="1"/>
              <a:t>Lorum</a:t>
            </a:r>
            <a:r>
              <a:rPr lang="en-US" dirty="0"/>
              <a:t> Ipsum </a:t>
            </a:r>
            <a:r>
              <a:rPr lang="en-US" dirty="0" err="1"/>
              <a:t>lluptatem</a:t>
            </a:r>
            <a:r>
              <a:rPr lang="en-US" dirty="0"/>
              <a:t> qui </a:t>
            </a:r>
            <a:r>
              <a:rPr lang="en-US" dirty="0" err="1"/>
              <a:t>rectas</a:t>
            </a:r>
            <a:r>
              <a:rPr lang="en-US" dirty="0"/>
              <a:t> event, </a:t>
            </a:r>
            <a:r>
              <a:rPr lang="en-US" dirty="0" err="1"/>
              <a:t>conseni</a:t>
            </a:r>
            <a:r>
              <a:rPr lang="en-US" dirty="0"/>
              <a:t> </a:t>
            </a:r>
            <a:r>
              <a:rPr lang="en-US" dirty="0" err="1"/>
              <a:t>maximi</a:t>
            </a:r>
            <a:r>
              <a:rPr lang="en-US" dirty="0"/>
              <a:t>, quo </a:t>
            </a:r>
            <a:r>
              <a:rPr lang="en-US" dirty="0" err="1"/>
              <a:t>iur</a:t>
            </a:r>
            <a:r>
              <a:rPr lang="en-US" dirty="0"/>
              <a:t> </a:t>
            </a:r>
            <a:r>
              <a:rPr lang="en-US" dirty="0" err="1"/>
              <a:t>suntionse</a:t>
            </a:r>
            <a:r>
              <a:rPr lang="en-US" dirty="0"/>
              <a:t> </a:t>
            </a:r>
            <a:r>
              <a:rPr lang="en-US" dirty="0" err="1"/>
              <a:t>pos</a:t>
            </a:r>
            <a:r>
              <a:rPr lang="en-US" dirty="0"/>
              <a:t> estrum,</a:t>
            </a:r>
          </a:p>
          <a:p>
            <a:pPr lvl="1"/>
            <a:r>
              <a:rPr lang="en-US" dirty="0"/>
              <a:t>Second level</a:t>
            </a:r>
          </a:p>
          <a:p>
            <a:pPr lvl="2"/>
            <a:r>
              <a:rPr lang="en-US" dirty="0"/>
              <a:t>Third level</a:t>
            </a:r>
          </a:p>
        </p:txBody>
      </p:sp>
      <p:sp>
        <p:nvSpPr>
          <p:cNvPr id="1048578" name="Date Placeholder 3"/>
          <p:cNvSpPr>
            <a:spLocks noGrp="1"/>
          </p:cNvSpPr>
          <p:nvPr>
            <p:ph type="dt" sz="half" idx="2"/>
          </p:nvPr>
        </p:nvSpPr>
        <p:spPr>
          <a:xfrm>
            <a:off x="644434" y="6375990"/>
            <a:ext cx="1060515" cy="365125"/>
          </a:xfrm>
          <a:prstGeom prst="rect">
            <a:avLst/>
          </a:prstGeom>
        </p:spPr>
        <p:txBody>
          <a:bodyPr vert="horz" lIns="0" tIns="45720" rIns="91440" bIns="45720" rtlCol="0" anchor="ctr"/>
          <a:lstStyle>
            <a:lvl1pPr algn="l">
              <a:defRPr sz="1000">
                <a:solidFill>
                  <a:schemeClr val="accent2"/>
                </a:solidFill>
              </a:defRPr>
            </a:lvl1pPr>
          </a:lstStyle>
          <a:p>
            <a:fld id="{2A6E3025-240C-44B1-AED0-4F77AEC8B4CD}" type="datetimeFigureOut">
              <a:rPr lang="en-IE" smtClean="0"/>
              <a:t>01/02/2024</a:t>
            </a:fld>
            <a:endParaRPr lang="en-IE" dirty="0"/>
          </a:p>
        </p:txBody>
      </p:sp>
      <p:sp>
        <p:nvSpPr>
          <p:cNvPr id="1048579" name="Footer Placeholder 4"/>
          <p:cNvSpPr>
            <a:spLocks noGrp="1"/>
          </p:cNvSpPr>
          <p:nvPr>
            <p:ph type="ftr" sz="quarter" idx="3"/>
          </p:nvPr>
        </p:nvSpPr>
        <p:spPr>
          <a:xfrm>
            <a:off x="1704949" y="6375990"/>
            <a:ext cx="4650131" cy="365125"/>
          </a:xfrm>
          <a:prstGeom prst="rect">
            <a:avLst/>
          </a:prstGeom>
        </p:spPr>
        <p:txBody>
          <a:bodyPr vert="horz" lIns="91440" tIns="45720" rIns="91440" bIns="45720" rtlCol="0" anchor="ctr"/>
          <a:lstStyle>
            <a:lvl1pPr algn="ctr">
              <a:defRPr sz="1000">
                <a:solidFill>
                  <a:schemeClr val="accent2"/>
                </a:solidFill>
              </a:defRPr>
            </a:lvl1pPr>
          </a:lstStyle>
          <a:p>
            <a:endParaRPr lang="en-IE" dirty="0"/>
          </a:p>
        </p:txBody>
      </p:sp>
      <p:sp>
        <p:nvSpPr>
          <p:cNvPr id="1048580" name="Slide Number Placeholder 5"/>
          <p:cNvSpPr>
            <a:spLocks noGrp="1"/>
          </p:cNvSpPr>
          <p:nvPr>
            <p:ph type="sldNum" sz="quarter" idx="4"/>
          </p:nvPr>
        </p:nvSpPr>
        <p:spPr>
          <a:xfrm>
            <a:off x="0" y="6375990"/>
            <a:ext cx="571500" cy="365125"/>
          </a:xfrm>
          <a:prstGeom prst="rect">
            <a:avLst/>
          </a:prstGeom>
        </p:spPr>
        <p:txBody>
          <a:bodyPr vert="horz" lIns="91440" tIns="45720" rIns="91440" bIns="45720" rtlCol="0" anchor="ctr"/>
          <a:lstStyle>
            <a:lvl1pPr algn="ctr">
              <a:defRPr sz="1000">
                <a:solidFill>
                  <a:schemeClr val="accent2"/>
                </a:solidFill>
              </a:defRPr>
            </a:lvl1pPr>
          </a:lstStyle>
          <a:p>
            <a:fld id="{0DC44552-9C55-41EF-8E7D-6A8DD8453E96}" type="slidenum">
              <a:rPr lang="en-US" smtClean="0"/>
              <a:t>‹N°›</a:t>
            </a:fld>
            <a:endParaRPr lang="en-US" dirty="0"/>
          </a:p>
        </p:txBody>
      </p:sp>
      <p:pic>
        <p:nvPicPr>
          <p:cNvPr id="2097152" name="Picture 7"/>
          <p:cNvPicPr>
            <a:picLocks noChangeAspect="1"/>
          </p:cNvPicPr>
          <p:nvPr/>
        </p:nvPicPr>
        <p:blipFill rotWithShape="1">
          <a:blip r:embed="rId23" cstate="print"/>
          <a:srcRect l="11982" t="16649" r="11982" b="16649"/>
          <a:stretch>
            <a:fillRect/>
          </a:stretch>
        </p:blipFill>
        <p:spPr>
          <a:xfrm>
            <a:off x="8008621" y="6042659"/>
            <a:ext cx="891540" cy="569191"/>
          </a:xfrm>
          <a:prstGeom prst="rect">
            <a:avLst/>
          </a:prstGeom>
          <a:noFill/>
          <a:ln>
            <a:noFill/>
          </a:ln>
        </p:spPr>
      </p:pic>
      <p:cxnSp>
        <p:nvCxnSpPr>
          <p:cNvPr id="3145728" name="Straight Connector 9"/>
          <p:cNvCxnSpPr>
            <a:cxnSpLocks/>
          </p:cNvCxnSpPr>
          <p:nvPr/>
        </p:nvCxnSpPr>
        <p:spPr>
          <a:xfrm>
            <a:off x="644434" y="562519"/>
            <a:ext cx="7863840" cy="0"/>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Lst>
  <p:hf hdr="0" dt="0"/>
  <p:txStyles>
    <p:titleStyle>
      <a:lvl1pPr algn="l" defTabSz="6858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36538" indent="-236538" algn="l" defTabSz="685800" rtl="0" eaLnBrk="1" latinLnBrk="0" hangingPunct="1">
        <a:lnSpc>
          <a:spcPct val="90000"/>
        </a:lnSpc>
        <a:spcBef>
          <a:spcPts val="1200"/>
        </a:spcBef>
        <a:buClr>
          <a:schemeClr val="accent2"/>
        </a:buClr>
        <a:buFont typeface="Arial" panose="020B0604020202020204" pitchFamily="34" charset="0"/>
        <a:buChar char="•"/>
        <a:defRPr sz="1800" kern="1200">
          <a:solidFill>
            <a:schemeClr val="tx2"/>
          </a:solidFill>
          <a:latin typeface="+mn-lt"/>
          <a:ea typeface="+mn-ea"/>
          <a:cs typeface="+mn-cs"/>
        </a:defRPr>
      </a:lvl1pPr>
      <a:lvl2pPr marL="433388" indent="-204788" algn="l" defTabSz="685800" rtl="0" eaLnBrk="1" latinLnBrk="0" hangingPunct="1">
        <a:lnSpc>
          <a:spcPct val="90000"/>
        </a:lnSpc>
        <a:spcBef>
          <a:spcPts val="1200"/>
        </a:spcBef>
        <a:buClr>
          <a:schemeClr val="accent2"/>
        </a:buClr>
        <a:buFont typeface="Calibri" panose="020F0502020204030204" pitchFamily="34" charset="0"/>
        <a:buChar char="›"/>
        <a:defRPr sz="1800" kern="1200">
          <a:solidFill>
            <a:schemeClr val="tx2"/>
          </a:solidFill>
          <a:latin typeface="+mn-lt"/>
          <a:ea typeface="+mn-ea"/>
          <a:cs typeface="+mn-cs"/>
        </a:defRPr>
      </a:lvl2pPr>
      <a:lvl3pPr marL="595313" indent="-171450" algn="l" defTabSz="685800" rtl="0" eaLnBrk="1" latinLnBrk="0" hangingPunct="1">
        <a:lnSpc>
          <a:spcPct val="90000"/>
        </a:lnSpc>
        <a:spcBef>
          <a:spcPts val="1200"/>
        </a:spcBef>
        <a:buClr>
          <a:schemeClr val="accent2"/>
        </a:buClr>
        <a:buFont typeface="Calibri" panose="020F0502020204030204" pitchFamily="34" charset="0"/>
        <a:buChar char="‒"/>
        <a:defRPr sz="18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48841" name="Title Placeholder 1"/>
          <p:cNvSpPr>
            <a:spLocks noGrp="1"/>
          </p:cNvSpPr>
          <p:nvPr>
            <p:ph type="title"/>
          </p:nvPr>
        </p:nvSpPr>
        <p:spPr>
          <a:xfrm>
            <a:off x="639160" y="630101"/>
            <a:ext cx="7869114" cy="498475"/>
          </a:xfrm>
          <a:prstGeom prst="rect">
            <a:avLst/>
          </a:prstGeom>
        </p:spPr>
        <p:txBody>
          <a:bodyPr vert="horz" lIns="0" tIns="45720" rIns="0" bIns="45720" rtlCol="0" anchor="t" anchorCtr="0">
            <a:noAutofit/>
          </a:bodyPr>
          <a:lstStyle/>
          <a:p>
            <a:r>
              <a:rPr lang="en-US"/>
              <a:t>Click to edit Master title style</a:t>
            </a:r>
            <a:endParaRPr lang="en-IE" dirty="0"/>
          </a:p>
        </p:txBody>
      </p:sp>
      <p:sp>
        <p:nvSpPr>
          <p:cNvPr id="1048842" name="Text Placeholder 2"/>
          <p:cNvSpPr>
            <a:spLocks noGrp="1"/>
          </p:cNvSpPr>
          <p:nvPr>
            <p:ph type="body" idx="1"/>
          </p:nvPr>
        </p:nvSpPr>
        <p:spPr>
          <a:xfrm>
            <a:off x="639160" y="2029097"/>
            <a:ext cx="5415955" cy="3938861"/>
          </a:xfrm>
          <a:prstGeom prst="rect">
            <a:avLst/>
          </a:prstGeom>
        </p:spPr>
        <p:txBody>
          <a:bodyPr vert="horz" lIns="0" tIns="45720" rIns="0" bIns="45720" rtlCol="0">
            <a:noAutofit/>
          </a:bodyPr>
          <a:lstStyle/>
          <a:p>
            <a:pPr lvl="0"/>
            <a:r>
              <a:rPr lang="en-US" dirty="0"/>
              <a:t>Bullet Tier 1: </a:t>
            </a:r>
            <a:r>
              <a:rPr lang="en-US" dirty="0" err="1"/>
              <a:t>Lorum</a:t>
            </a:r>
            <a:r>
              <a:rPr lang="en-US" dirty="0"/>
              <a:t> Ipsum </a:t>
            </a:r>
            <a:r>
              <a:rPr lang="en-US" dirty="0" err="1"/>
              <a:t>lluptatem</a:t>
            </a:r>
            <a:r>
              <a:rPr lang="en-US" dirty="0"/>
              <a:t> qui </a:t>
            </a:r>
            <a:r>
              <a:rPr lang="en-US" dirty="0" err="1"/>
              <a:t>rectas</a:t>
            </a:r>
            <a:r>
              <a:rPr lang="en-US" dirty="0"/>
              <a:t> event, </a:t>
            </a:r>
            <a:r>
              <a:rPr lang="en-US" dirty="0" err="1"/>
              <a:t>conseni</a:t>
            </a:r>
            <a:r>
              <a:rPr lang="en-US" dirty="0"/>
              <a:t> </a:t>
            </a:r>
            <a:r>
              <a:rPr lang="en-US" dirty="0" err="1"/>
              <a:t>maximi</a:t>
            </a:r>
            <a:r>
              <a:rPr lang="en-US" dirty="0"/>
              <a:t>, quo </a:t>
            </a:r>
            <a:r>
              <a:rPr lang="en-US" dirty="0" err="1"/>
              <a:t>iur</a:t>
            </a:r>
            <a:r>
              <a:rPr lang="en-US" dirty="0"/>
              <a:t> </a:t>
            </a:r>
            <a:r>
              <a:rPr lang="en-US" dirty="0" err="1"/>
              <a:t>suntionse</a:t>
            </a:r>
            <a:r>
              <a:rPr lang="en-US" dirty="0"/>
              <a:t> </a:t>
            </a:r>
            <a:r>
              <a:rPr lang="en-US" dirty="0" err="1"/>
              <a:t>pos</a:t>
            </a:r>
            <a:r>
              <a:rPr lang="en-US" dirty="0"/>
              <a:t> estrum,</a:t>
            </a:r>
          </a:p>
          <a:p>
            <a:pPr lvl="0"/>
            <a:r>
              <a:rPr lang="en-US" dirty="0"/>
              <a:t>Bullet Tier 1: </a:t>
            </a:r>
            <a:r>
              <a:rPr lang="en-US" dirty="0" err="1"/>
              <a:t>Lorum</a:t>
            </a:r>
            <a:r>
              <a:rPr lang="en-US" dirty="0"/>
              <a:t> Ipsum </a:t>
            </a:r>
            <a:r>
              <a:rPr lang="en-US" dirty="0" err="1"/>
              <a:t>lluptatem</a:t>
            </a:r>
            <a:r>
              <a:rPr lang="en-US" dirty="0"/>
              <a:t> qui </a:t>
            </a:r>
            <a:r>
              <a:rPr lang="en-US" dirty="0" err="1"/>
              <a:t>rectas</a:t>
            </a:r>
            <a:r>
              <a:rPr lang="en-US" dirty="0"/>
              <a:t> event, </a:t>
            </a:r>
            <a:r>
              <a:rPr lang="en-US" dirty="0" err="1"/>
              <a:t>conseni</a:t>
            </a:r>
            <a:r>
              <a:rPr lang="en-US" dirty="0"/>
              <a:t> </a:t>
            </a:r>
            <a:r>
              <a:rPr lang="en-US" dirty="0" err="1"/>
              <a:t>maximi</a:t>
            </a:r>
            <a:r>
              <a:rPr lang="en-US" dirty="0"/>
              <a:t>, quo </a:t>
            </a:r>
            <a:r>
              <a:rPr lang="en-US" dirty="0" err="1"/>
              <a:t>iur</a:t>
            </a:r>
            <a:r>
              <a:rPr lang="en-US" dirty="0"/>
              <a:t> </a:t>
            </a:r>
            <a:r>
              <a:rPr lang="en-US" dirty="0" err="1"/>
              <a:t>suntionse</a:t>
            </a:r>
            <a:r>
              <a:rPr lang="en-US" dirty="0"/>
              <a:t> </a:t>
            </a:r>
            <a:r>
              <a:rPr lang="en-US" dirty="0" err="1"/>
              <a:t>pos</a:t>
            </a:r>
            <a:r>
              <a:rPr lang="en-US" dirty="0"/>
              <a:t> estrum,</a:t>
            </a:r>
          </a:p>
          <a:p>
            <a:pPr lvl="0"/>
            <a:r>
              <a:rPr lang="en-US" dirty="0"/>
              <a:t>Click to edit Master text styles</a:t>
            </a:r>
          </a:p>
          <a:p>
            <a:pPr lvl="1"/>
            <a:r>
              <a:rPr lang="en-US" dirty="0"/>
              <a:t>Second level</a:t>
            </a:r>
          </a:p>
          <a:p>
            <a:pPr lvl="2"/>
            <a:r>
              <a:rPr lang="en-US" dirty="0"/>
              <a:t>Third level</a:t>
            </a:r>
          </a:p>
        </p:txBody>
      </p:sp>
      <p:sp>
        <p:nvSpPr>
          <p:cNvPr id="1048843" name="Date Placeholder 3"/>
          <p:cNvSpPr>
            <a:spLocks noGrp="1"/>
          </p:cNvSpPr>
          <p:nvPr>
            <p:ph type="dt" sz="half" idx="2"/>
          </p:nvPr>
        </p:nvSpPr>
        <p:spPr>
          <a:xfrm>
            <a:off x="639160" y="6378167"/>
            <a:ext cx="895052" cy="365125"/>
          </a:xfrm>
          <a:prstGeom prst="rect">
            <a:avLst/>
          </a:prstGeom>
        </p:spPr>
        <p:txBody>
          <a:bodyPr vert="horz" lIns="0" tIns="45720" rIns="91440" bIns="45720" rtlCol="0" anchor="ctr"/>
          <a:lstStyle>
            <a:lvl1pPr algn="l">
              <a:defRPr sz="1000">
                <a:solidFill>
                  <a:schemeClr val="accent2"/>
                </a:solidFill>
              </a:defRPr>
            </a:lvl1pPr>
          </a:lstStyle>
          <a:p>
            <a:fld id="{2A6E3025-240C-44B1-AED0-4F77AEC8B4CD}" type="datetimeFigureOut">
              <a:rPr lang="en-IE" smtClean="0"/>
              <a:t>01/02/2024</a:t>
            </a:fld>
            <a:endParaRPr lang="en-IE" dirty="0"/>
          </a:p>
        </p:txBody>
      </p:sp>
      <p:sp>
        <p:nvSpPr>
          <p:cNvPr id="1048844" name="Footer Placeholder 4"/>
          <p:cNvSpPr>
            <a:spLocks noGrp="1"/>
          </p:cNvSpPr>
          <p:nvPr>
            <p:ph type="ftr" sz="quarter" idx="3"/>
          </p:nvPr>
        </p:nvSpPr>
        <p:spPr>
          <a:xfrm>
            <a:off x="1534212" y="6378167"/>
            <a:ext cx="5775300" cy="365125"/>
          </a:xfrm>
          <a:prstGeom prst="rect">
            <a:avLst/>
          </a:prstGeom>
        </p:spPr>
        <p:txBody>
          <a:bodyPr vert="horz" lIns="91440" tIns="45720" rIns="91440" bIns="45720" rtlCol="0" anchor="ctr"/>
          <a:lstStyle>
            <a:lvl1pPr algn="ctr">
              <a:defRPr sz="1000">
                <a:solidFill>
                  <a:schemeClr val="accent2"/>
                </a:solidFill>
              </a:defRPr>
            </a:lvl1pPr>
          </a:lstStyle>
          <a:p>
            <a:endParaRPr lang="en-IE" dirty="0"/>
          </a:p>
        </p:txBody>
      </p:sp>
      <p:sp>
        <p:nvSpPr>
          <p:cNvPr id="1048845" name="Slide Number Placeholder 5"/>
          <p:cNvSpPr>
            <a:spLocks noGrp="1"/>
          </p:cNvSpPr>
          <p:nvPr>
            <p:ph type="sldNum" sz="quarter" idx="4"/>
          </p:nvPr>
        </p:nvSpPr>
        <p:spPr>
          <a:xfrm>
            <a:off x="0" y="6378167"/>
            <a:ext cx="547688" cy="365125"/>
          </a:xfrm>
          <a:prstGeom prst="rect">
            <a:avLst/>
          </a:prstGeom>
        </p:spPr>
        <p:txBody>
          <a:bodyPr vert="horz" lIns="91440" tIns="45720" rIns="91440" bIns="45720" rtlCol="0" anchor="ctr"/>
          <a:lstStyle>
            <a:lvl1pPr algn="ctr">
              <a:defRPr sz="1000">
                <a:solidFill>
                  <a:schemeClr val="accent2"/>
                </a:solidFill>
              </a:defRPr>
            </a:lvl1pPr>
          </a:lstStyle>
          <a:p>
            <a:fld id="{66D7C2A8-3574-48AF-9B9F-6538CE887783}" type="slidenum">
              <a:rPr lang="en-IE" smtClean="0"/>
              <a:t>‹N°›</a:t>
            </a:fld>
            <a:endParaRPr lang="en-IE" dirty="0"/>
          </a:p>
        </p:txBody>
      </p:sp>
      <p:cxnSp>
        <p:nvCxnSpPr>
          <p:cNvPr id="3145731" name="Straight Connector 9"/>
          <p:cNvCxnSpPr>
            <a:cxnSpLocks/>
          </p:cNvCxnSpPr>
          <p:nvPr/>
        </p:nvCxnSpPr>
        <p:spPr>
          <a:xfrm>
            <a:off x="639160" y="562520"/>
            <a:ext cx="7869114" cy="0"/>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2097195" name="Picture 8"/>
          <p:cNvPicPr>
            <a:picLocks noChangeAspect="1"/>
          </p:cNvPicPr>
          <p:nvPr/>
        </p:nvPicPr>
        <p:blipFill rotWithShape="1">
          <a:blip r:embed="rId9" cstate="print"/>
          <a:srcRect l="11982" t="16649" r="11982" b="16649"/>
          <a:stretch>
            <a:fillRect/>
          </a:stretch>
        </p:blipFill>
        <p:spPr>
          <a:xfrm>
            <a:off x="8008621" y="6042659"/>
            <a:ext cx="891540" cy="569191"/>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Lst>
  <p:txStyles>
    <p:titleStyle>
      <a:lvl1pPr algn="l" defTabSz="685800" rtl="0" eaLnBrk="1" latinLnBrk="0" hangingPunct="1">
        <a:lnSpc>
          <a:spcPct val="90000"/>
        </a:lnSpc>
        <a:spcBef>
          <a:spcPct val="0"/>
        </a:spcBef>
        <a:buNone/>
        <a:defRPr sz="2800" b="1" kern="1200">
          <a:solidFill>
            <a:schemeClr val="accent1"/>
          </a:solidFill>
          <a:latin typeface="+mj-lt"/>
          <a:ea typeface="+mj-ea"/>
          <a:cs typeface="+mj-cs"/>
        </a:defRPr>
      </a:lvl1pPr>
    </p:titleStyle>
    <p:bodyStyle>
      <a:lvl1pPr marL="233363" indent="-233363" algn="l" defTabSz="685800" rtl="0" eaLnBrk="1" latinLnBrk="0" hangingPunct="1">
        <a:lnSpc>
          <a:spcPct val="90000"/>
        </a:lnSpc>
        <a:spcBef>
          <a:spcPts val="900"/>
        </a:spcBef>
        <a:buClr>
          <a:schemeClr val="accent2"/>
        </a:buClr>
        <a:buFont typeface="Arial" panose="020B0604020202020204" pitchFamily="34" charset="0"/>
        <a:buChar char="•"/>
        <a:defRPr sz="1800" kern="1200">
          <a:solidFill>
            <a:schemeClr val="tx2"/>
          </a:solidFill>
          <a:latin typeface="+mn-lt"/>
          <a:ea typeface="+mn-ea"/>
          <a:cs typeface="+mn-cs"/>
        </a:defRPr>
      </a:lvl1pPr>
      <a:lvl2pPr marL="428625" indent="-192088" algn="l" defTabSz="685800" rtl="0" eaLnBrk="1" latinLnBrk="0" hangingPunct="1">
        <a:lnSpc>
          <a:spcPct val="90000"/>
        </a:lnSpc>
        <a:spcBef>
          <a:spcPts val="375"/>
        </a:spcBef>
        <a:buClr>
          <a:schemeClr val="accent2"/>
        </a:buClr>
        <a:buFont typeface="Calibri" panose="020F0502020204030204" pitchFamily="34" charset="0"/>
        <a:buChar char="›"/>
        <a:defRPr sz="1800" kern="1200">
          <a:solidFill>
            <a:schemeClr val="tx2"/>
          </a:solidFill>
          <a:latin typeface="+mn-lt"/>
          <a:ea typeface="+mn-ea"/>
          <a:cs typeface="+mn-cs"/>
        </a:defRPr>
      </a:lvl2pPr>
      <a:lvl3pPr marL="603250" indent="-195263" algn="l" defTabSz="685800" rtl="0" eaLnBrk="1" latinLnBrk="0" hangingPunct="1">
        <a:lnSpc>
          <a:spcPct val="90000"/>
        </a:lnSpc>
        <a:spcBef>
          <a:spcPts val="375"/>
        </a:spcBef>
        <a:buClr>
          <a:schemeClr val="accent2"/>
        </a:buClr>
        <a:buFont typeface="Calibri" panose="020F0502020204030204" pitchFamily="34" charset="0"/>
        <a:buChar char="‒"/>
        <a:defRPr sz="18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16" name="Group 4"/>
          <p:cNvGrpSpPr>
            <a:grpSpLocks noChangeAspect="1"/>
          </p:cNvGrpSpPr>
          <p:nvPr/>
        </p:nvGrpSpPr>
        <p:grpSpPr bwMode="auto">
          <a:xfrm>
            <a:off x="7585166" y="0"/>
            <a:ext cx="1558834" cy="3787669"/>
            <a:chOff x="2304" y="757"/>
            <a:chExt cx="1154" cy="2804"/>
          </a:xfrm>
          <a:solidFill>
            <a:schemeClr val="accent2"/>
          </a:solidFill>
        </p:grpSpPr>
        <p:sp>
          <p:nvSpPr>
            <p:cNvPr id="1048779" name="Freeform 5"/>
            <p:cNvSpPr/>
            <p:nvPr userDrawn="1"/>
          </p:nvSpPr>
          <p:spPr bwMode="auto">
            <a:xfrm>
              <a:off x="2304" y="757"/>
              <a:ext cx="1154" cy="474"/>
            </a:xfrm>
            <a:custGeom>
              <a:avLst/>
              <a:gdLst>
                <a:gd name="T0" fmla="*/ 166 w 485"/>
                <a:gd name="T1" fmla="*/ 142 h 200"/>
                <a:gd name="T2" fmla="*/ 485 w 485"/>
                <a:gd name="T3" fmla="*/ 176 h 200"/>
                <a:gd name="T4" fmla="*/ 485 w 485"/>
                <a:gd name="T5" fmla="*/ 0 h 200"/>
                <a:gd name="T6" fmla="*/ 0 w 485"/>
                <a:gd name="T7" fmla="*/ 0 h 200"/>
                <a:gd name="T8" fmla="*/ 166 w 485"/>
                <a:gd name="T9" fmla="*/ 142 h 200"/>
              </a:gdLst>
              <a:ahLst/>
              <a:cxnLst>
                <a:cxn ang="0">
                  <a:pos x="T0" y="T1"/>
                </a:cxn>
                <a:cxn ang="0">
                  <a:pos x="T2" y="T3"/>
                </a:cxn>
                <a:cxn ang="0">
                  <a:pos x="T4" y="T5"/>
                </a:cxn>
                <a:cxn ang="0">
                  <a:pos x="T6" y="T7"/>
                </a:cxn>
                <a:cxn ang="0">
                  <a:pos x="T8" y="T9"/>
                </a:cxn>
              </a:cxnLst>
              <a:rect l="0" t="0" r="r" b="b"/>
              <a:pathLst>
                <a:path w="485" h="200">
                  <a:moveTo>
                    <a:pt x="166" y="142"/>
                  </a:moveTo>
                  <a:cubicBezTo>
                    <a:pt x="266" y="188"/>
                    <a:pt x="372" y="200"/>
                    <a:pt x="485" y="176"/>
                  </a:cubicBezTo>
                  <a:cubicBezTo>
                    <a:pt x="485" y="0"/>
                    <a:pt x="485" y="0"/>
                    <a:pt x="485" y="0"/>
                  </a:cubicBezTo>
                  <a:cubicBezTo>
                    <a:pt x="0" y="0"/>
                    <a:pt x="0" y="0"/>
                    <a:pt x="0" y="0"/>
                  </a:cubicBezTo>
                  <a:cubicBezTo>
                    <a:pt x="42" y="62"/>
                    <a:pt x="98" y="110"/>
                    <a:pt x="166" y="142"/>
                  </a:cubicBezTo>
                  <a:close/>
                </a:path>
              </a:pathLst>
            </a:custGeom>
            <a:grpFill/>
            <a:ln>
              <a:noFill/>
            </a:ln>
          </p:spPr>
          <p:txBody>
            <a:bodyPr vert="horz" wrap="square" lIns="91440" tIns="45720" rIns="91440" bIns="45720" numCol="1" anchor="t" anchorCtr="0" compatLnSpc="1">
              <a:prstTxWarp prst="textNoShape">
                <a:avLst/>
              </a:prstTxWarp>
            </a:bodyPr>
            <a:lstStyle/>
            <a:p>
              <a:endParaRPr lang="en-IE"/>
            </a:p>
          </p:txBody>
        </p:sp>
        <p:sp>
          <p:nvSpPr>
            <p:cNvPr id="1048780" name="Freeform 6"/>
            <p:cNvSpPr/>
            <p:nvPr userDrawn="1"/>
          </p:nvSpPr>
          <p:spPr bwMode="auto">
            <a:xfrm>
              <a:off x="2675" y="1565"/>
              <a:ext cx="783" cy="1996"/>
            </a:xfrm>
            <a:custGeom>
              <a:avLst/>
              <a:gdLst>
                <a:gd name="T0" fmla="*/ 329 w 329"/>
                <a:gd name="T1" fmla="*/ 0 h 843"/>
                <a:gd name="T2" fmla="*/ 65 w 329"/>
                <a:gd name="T3" fmla="*/ 541 h 843"/>
                <a:gd name="T4" fmla="*/ 329 w 329"/>
                <a:gd name="T5" fmla="*/ 843 h 843"/>
                <a:gd name="T6" fmla="*/ 329 w 329"/>
                <a:gd name="T7" fmla="*/ 0 h 843"/>
              </a:gdLst>
              <a:ahLst/>
              <a:cxnLst>
                <a:cxn ang="0">
                  <a:pos x="T0" y="T1"/>
                </a:cxn>
                <a:cxn ang="0">
                  <a:pos x="T2" y="T3"/>
                </a:cxn>
                <a:cxn ang="0">
                  <a:pos x="T4" y="T5"/>
                </a:cxn>
                <a:cxn ang="0">
                  <a:pos x="T6" y="T7"/>
                </a:cxn>
              </a:cxnLst>
              <a:rect l="0" t="0" r="r" b="b"/>
              <a:pathLst>
                <a:path w="329" h="843">
                  <a:moveTo>
                    <a:pt x="329" y="0"/>
                  </a:moveTo>
                  <a:cubicBezTo>
                    <a:pt x="118" y="96"/>
                    <a:pt x="0" y="318"/>
                    <a:pt x="65" y="541"/>
                  </a:cubicBezTo>
                  <a:cubicBezTo>
                    <a:pt x="105" y="679"/>
                    <a:pt x="196" y="791"/>
                    <a:pt x="329" y="843"/>
                  </a:cubicBezTo>
                  <a:lnTo>
                    <a:pt x="329" y="0"/>
                  </a:lnTo>
                  <a:close/>
                </a:path>
              </a:pathLst>
            </a:custGeom>
            <a:grpFill/>
            <a:ln>
              <a:noFill/>
            </a:ln>
          </p:spPr>
          <p:txBody>
            <a:bodyPr vert="horz" wrap="square" lIns="91440" tIns="45720" rIns="91440" bIns="45720" numCol="1" anchor="t" anchorCtr="0" compatLnSpc="1">
              <a:prstTxWarp prst="textNoShape">
                <a:avLst/>
              </a:prstTxWarp>
            </a:bodyPr>
            <a:lstStyle/>
            <a:p>
              <a:endParaRPr lang="en-IE"/>
            </a:p>
          </p:txBody>
        </p:sp>
      </p:grpSp>
      <p:sp>
        <p:nvSpPr>
          <p:cNvPr id="1048781" name="Title Placeholder 1"/>
          <p:cNvSpPr>
            <a:spLocks noGrp="1"/>
          </p:cNvSpPr>
          <p:nvPr>
            <p:ph type="title"/>
          </p:nvPr>
        </p:nvSpPr>
        <p:spPr>
          <a:xfrm>
            <a:off x="656577" y="673644"/>
            <a:ext cx="6083857" cy="417810"/>
          </a:xfrm>
          <a:prstGeom prst="rect">
            <a:avLst/>
          </a:prstGeom>
        </p:spPr>
        <p:txBody>
          <a:bodyPr vert="horz" lIns="0" tIns="45720" rIns="0" bIns="45720" rtlCol="0" anchor="t" anchorCtr="0">
            <a:noAutofit/>
          </a:bodyPr>
          <a:lstStyle/>
          <a:p>
            <a:r>
              <a:rPr lang="en-US" dirty="0"/>
              <a:t>Project objectives Click to edit Master title style</a:t>
            </a:r>
            <a:endParaRPr lang="en-IE" dirty="0"/>
          </a:p>
        </p:txBody>
      </p:sp>
      <p:sp>
        <p:nvSpPr>
          <p:cNvPr id="1048782" name="Text Placeholder 2"/>
          <p:cNvSpPr>
            <a:spLocks noGrp="1"/>
          </p:cNvSpPr>
          <p:nvPr>
            <p:ph type="body" idx="1"/>
          </p:nvPr>
        </p:nvSpPr>
        <p:spPr>
          <a:xfrm>
            <a:off x="656577" y="1672046"/>
            <a:ext cx="5020789" cy="4295911"/>
          </a:xfrm>
          <a:prstGeom prst="rect">
            <a:avLst/>
          </a:prstGeom>
        </p:spPr>
        <p:txBody>
          <a:bodyPr vert="horz" lIns="0" tIns="45720" rIns="0" bIns="45720" rtlCol="0">
            <a:noAutofit/>
          </a:bodyPr>
          <a:lstStyle/>
          <a:p>
            <a:pPr lvl="0"/>
            <a:r>
              <a:rPr lang="en-US" dirty="0"/>
              <a:t>Bullet Tier 1: </a:t>
            </a:r>
            <a:r>
              <a:rPr lang="en-US" dirty="0" err="1"/>
              <a:t>Lorum</a:t>
            </a:r>
            <a:r>
              <a:rPr lang="en-US" dirty="0"/>
              <a:t> Ipsum </a:t>
            </a:r>
            <a:r>
              <a:rPr lang="en-US" dirty="0" err="1"/>
              <a:t>lluptatem</a:t>
            </a:r>
            <a:r>
              <a:rPr lang="en-US" dirty="0"/>
              <a:t> qui </a:t>
            </a:r>
            <a:r>
              <a:rPr lang="en-US" dirty="0" err="1"/>
              <a:t>rectas</a:t>
            </a:r>
            <a:r>
              <a:rPr lang="en-US" dirty="0"/>
              <a:t> event, </a:t>
            </a:r>
            <a:r>
              <a:rPr lang="en-US" dirty="0" err="1"/>
              <a:t>conseni</a:t>
            </a:r>
            <a:r>
              <a:rPr lang="en-US" dirty="0"/>
              <a:t> </a:t>
            </a:r>
            <a:r>
              <a:rPr lang="en-US" dirty="0" err="1"/>
              <a:t>maximi</a:t>
            </a:r>
            <a:r>
              <a:rPr lang="en-US" dirty="0"/>
              <a:t>, quo </a:t>
            </a:r>
            <a:r>
              <a:rPr lang="en-US" dirty="0" err="1"/>
              <a:t>iur</a:t>
            </a:r>
            <a:r>
              <a:rPr lang="en-US" dirty="0"/>
              <a:t> </a:t>
            </a:r>
            <a:r>
              <a:rPr lang="en-US" dirty="0" err="1"/>
              <a:t>suntionse</a:t>
            </a:r>
            <a:r>
              <a:rPr lang="en-US" dirty="0"/>
              <a:t> </a:t>
            </a:r>
            <a:r>
              <a:rPr lang="en-US" dirty="0" err="1"/>
              <a:t>pos</a:t>
            </a:r>
            <a:r>
              <a:rPr lang="en-US" dirty="0"/>
              <a:t> estrum,</a:t>
            </a:r>
          </a:p>
          <a:p>
            <a:pPr lvl="0"/>
            <a:r>
              <a:rPr lang="en-US" dirty="0"/>
              <a:t>Bullet Tier 1: </a:t>
            </a:r>
            <a:r>
              <a:rPr lang="en-US" dirty="0" err="1"/>
              <a:t>Lorum</a:t>
            </a:r>
            <a:r>
              <a:rPr lang="en-US" dirty="0"/>
              <a:t> Ipsum </a:t>
            </a:r>
            <a:r>
              <a:rPr lang="en-US" dirty="0" err="1"/>
              <a:t>lluptatem</a:t>
            </a:r>
            <a:r>
              <a:rPr lang="en-US" dirty="0"/>
              <a:t> qui </a:t>
            </a:r>
            <a:r>
              <a:rPr lang="en-US" dirty="0" err="1"/>
              <a:t>rectas</a:t>
            </a:r>
            <a:r>
              <a:rPr lang="en-US" dirty="0"/>
              <a:t> event, </a:t>
            </a:r>
            <a:r>
              <a:rPr lang="en-US" dirty="0" err="1"/>
              <a:t>conseni</a:t>
            </a:r>
            <a:r>
              <a:rPr lang="en-US" dirty="0"/>
              <a:t> </a:t>
            </a:r>
            <a:r>
              <a:rPr lang="en-US" dirty="0" err="1"/>
              <a:t>maximi</a:t>
            </a:r>
            <a:r>
              <a:rPr lang="en-US" dirty="0"/>
              <a:t>, quo </a:t>
            </a:r>
            <a:r>
              <a:rPr lang="en-US" dirty="0" err="1"/>
              <a:t>iur</a:t>
            </a:r>
            <a:r>
              <a:rPr lang="en-US" dirty="0"/>
              <a:t> </a:t>
            </a:r>
            <a:r>
              <a:rPr lang="en-US" dirty="0" err="1"/>
              <a:t>suntionse</a:t>
            </a:r>
            <a:r>
              <a:rPr lang="en-US" dirty="0"/>
              <a:t> </a:t>
            </a:r>
            <a:r>
              <a:rPr lang="en-US" dirty="0" err="1"/>
              <a:t>pos</a:t>
            </a:r>
            <a:r>
              <a:rPr lang="en-US" dirty="0"/>
              <a:t> estrum,</a:t>
            </a:r>
          </a:p>
          <a:p>
            <a:pPr lvl="0"/>
            <a:r>
              <a:rPr lang="en-US" dirty="0"/>
              <a:t>Click to edit Master text styles</a:t>
            </a:r>
          </a:p>
          <a:p>
            <a:pPr lvl="1"/>
            <a:r>
              <a:rPr lang="en-US" dirty="0"/>
              <a:t>Second level</a:t>
            </a:r>
          </a:p>
          <a:p>
            <a:pPr lvl="2"/>
            <a:r>
              <a:rPr lang="en-US" dirty="0"/>
              <a:t>Third level</a:t>
            </a:r>
          </a:p>
        </p:txBody>
      </p:sp>
      <p:sp>
        <p:nvSpPr>
          <p:cNvPr id="1048783" name="Date Placeholder 3"/>
          <p:cNvSpPr>
            <a:spLocks noGrp="1"/>
          </p:cNvSpPr>
          <p:nvPr>
            <p:ph type="dt" sz="half" idx="2"/>
          </p:nvPr>
        </p:nvSpPr>
        <p:spPr>
          <a:xfrm>
            <a:off x="656577" y="6368370"/>
            <a:ext cx="877635" cy="365125"/>
          </a:xfrm>
          <a:prstGeom prst="rect">
            <a:avLst/>
          </a:prstGeom>
        </p:spPr>
        <p:txBody>
          <a:bodyPr vert="horz" lIns="0" tIns="45720" rIns="91440" bIns="45720" rtlCol="0" anchor="ctr"/>
          <a:lstStyle>
            <a:lvl1pPr algn="l">
              <a:defRPr sz="1000">
                <a:solidFill>
                  <a:schemeClr val="accent2"/>
                </a:solidFill>
              </a:defRPr>
            </a:lvl1pPr>
          </a:lstStyle>
          <a:p>
            <a:fld id="{2A6E3025-240C-44B1-AED0-4F77AEC8B4CD}" type="datetimeFigureOut">
              <a:rPr lang="en-IE" smtClean="0"/>
              <a:t>01/02/2024</a:t>
            </a:fld>
            <a:endParaRPr lang="en-IE" dirty="0"/>
          </a:p>
        </p:txBody>
      </p:sp>
      <p:sp>
        <p:nvSpPr>
          <p:cNvPr id="1048784" name="Footer Placeholder 4"/>
          <p:cNvSpPr>
            <a:spLocks noGrp="1"/>
          </p:cNvSpPr>
          <p:nvPr>
            <p:ph type="ftr" sz="quarter" idx="3"/>
          </p:nvPr>
        </p:nvSpPr>
        <p:spPr>
          <a:xfrm>
            <a:off x="1534212" y="6368370"/>
            <a:ext cx="5775300" cy="365125"/>
          </a:xfrm>
          <a:prstGeom prst="rect">
            <a:avLst/>
          </a:prstGeom>
        </p:spPr>
        <p:txBody>
          <a:bodyPr vert="horz" lIns="91440" tIns="45720" rIns="91440" bIns="45720" rtlCol="0" anchor="ctr"/>
          <a:lstStyle>
            <a:lvl1pPr algn="ctr">
              <a:defRPr sz="1000">
                <a:solidFill>
                  <a:schemeClr val="accent2"/>
                </a:solidFill>
              </a:defRPr>
            </a:lvl1pPr>
          </a:lstStyle>
          <a:p>
            <a:endParaRPr lang="en-IE" dirty="0"/>
          </a:p>
        </p:txBody>
      </p:sp>
      <p:sp>
        <p:nvSpPr>
          <p:cNvPr id="1048785" name="Slide Number Placeholder 5"/>
          <p:cNvSpPr>
            <a:spLocks noGrp="1"/>
          </p:cNvSpPr>
          <p:nvPr>
            <p:ph type="sldNum" sz="quarter" idx="4"/>
          </p:nvPr>
        </p:nvSpPr>
        <p:spPr>
          <a:xfrm>
            <a:off x="0" y="6368370"/>
            <a:ext cx="571500" cy="365125"/>
          </a:xfrm>
          <a:prstGeom prst="rect">
            <a:avLst/>
          </a:prstGeom>
        </p:spPr>
        <p:txBody>
          <a:bodyPr vert="horz" lIns="91440" tIns="45720" rIns="91440" bIns="45720" rtlCol="0" anchor="ctr"/>
          <a:lstStyle>
            <a:lvl1pPr algn="ctr">
              <a:defRPr sz="1000">
                <a:solidFill>
                  <a:schemeClr val="accent2"/>
                </a:solidFill>
              </a:defRPr>
            </a:lvl1pPr>
          </a:lstStyle>
          <a:p>
            <a:fld id="{66D7C2A8-3574-48AF-9B9F-6538CE887783}" type="slidenum">
              <a:rPr lang="en-IE" smtClean="0"/>
              <a:t>‹N°›</a:t>
            </a:fld>
            <a:endParaRPr lang="en-IE" dirty="0"/>
          </a:p>
        </p:txBody>
      </p:sp>
      <p:cxnSp>
        <p:nvCxnSpPr>
          <p:cNvPr id="3145730" name="Straight Connector 9"/>
          <p:cNvCxnSpPr>
            <a:cxnSpLocks/>
          </p:cNvCxnSpPr>
          <p:nvPr/>
        </p:nvCxnSpPr>
        <p:spPr>
          <a:xfrm>
            <a:off x="656577" y="562519"/>
            <a:ext cx="6083857" cy="0"/>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2097188" name="Picture 13"/>
          <p:cNvPicPr>
            <a:picLocks noChangeAspect="1"/>
          </p:cNvPicPr>
          <p:nvPr/>
        </p:nvPicPr>
        <p:blipFill rotWithShape="1">
          <a:blip r:embed="rId6" cstate="print"/>
          <a:srcRect l="11982" t="16649" r="11982" b="16649"/>
          <a:stretch>
            <a:fillRect/>
          </a:stretch>
        </p:blipFill>
        <p:spPr>
          <a:xfrm>
            <a:off x="8008621" y="6042659"/>
            <a:ext cx="891540" cy="569191"/>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txStyles>
    <p:titleStyle>
      <a:lvl1pPr algn="l" defTabSz="685800" rtl="0" eaLnBrk="1" latinLnBrk="0" hangingPunct="1">
        <a:lnSpc>
          <a:spcPct val="90000"/>
        </a:lnSpc>
        <a:spcBef>
          <a:spcPct val="0"/>
        </a:spcBef>
        <a:buNone/>
        <a:defRPr sz="2475" b="1" kern="1200">
          <a:solidFill>
            <a:schemeClr val="accent1"/>
          </a:solidFill>
          <a:latin typeface="+mj-lt"/>
          <a:ea typeface="+mj-ea"/>
          <a:cs typeface="+mj-cs"/>
        </a:defRPr>
      </a:lvl1pPr>
    </p:titleStyle>
    <p:bodyStyle>
      <a:lvl1pPr marL="228600" indent="-228600" algn="l" defTabSz="685800" rtl="0" eaLnBrk="1" latinLnBrk="0" hangingPunct="1">
        <a:lnSpc>
          <a:spcPct val="90000"/>
        </a:lnSpc>
        <a:spcBef>
          <a:spcPts val="1200"/>
        </a:spcBef>
        <a:buClr>
          <a:schemeClr val="accent2"/>
        </a:buClr>
        <a:buFont typeface="Arial" panose="020B0604020202020204" pitchFamily="34" charset="0"/>
        <a:buChar char="•"/>
        <a:defRPr sz="1800" kern="1200">
          <a:solidFill>
            <a:schemeClr val="tx2"/>
          </a:solidFill>
          <a:latin typeface="+mn-lt"/>
          <a:ea typeface="+mn-ea"/>
          <a:cs typeface="+mn-cs"/>
        </a:defRPr>
      </a:lvl1pPr>
      <a:lvl2pPr marL="414338" indent="-196850" algn="l" defTabSz="685800" rtl="0" eaLnBrk="1" latinLnBrk="0" hangingPunct="1">
        <a:lnSpc>
          <a:spcPct val="90000"/>
        </a:lnSpc>
        <a:spcBef>
          <a:spcPts val="1200"/>
        </a:spcBef>
        <a:buClr>
          <a:schemeClr val="accent2"/>
        </a:buClr>
        <a:buFont typeface="Calibri" panose="020F0502020204030204" pitchFamily="34" charset="0"/>
        <a:buChar char="›"/>
        <a:defRPr sz="1800" kern="1200">
          <a:solidFill>
            <a:schemeClr val="tx2"/>
          </a:solidFill>
          <a:latin typeface="+mn-lt"/>
          <a:ea typeface="+mn-ea"/>
          <a:cs typeface="+mn-cs"/>
        </a:defRPr>
      </a:lvl2pPr>
      <a:lvl3pPr marL="590550" indent="-196850" algn="l" defTabSz="685800" rtl="0" eaLnBrk="1" latinLnBrk="0" hangingPunct="1">
        <a:lnSpc>
          <a:spcPct val="90000"/>
        </a:lnSpc>
        <a:spcBef>
          <a:spcPts val="1200"/>
        </a:spcBef>
        <a:buClr>
          <a:schemeClr val="accent2"/>
        </a:buClr>
        <a:buFont typeface="Calibri" panose="020F0502020204030204" pitchFamily="34" charset="0"/>
        <a:buChar char="‒"/>
        <a:defRPr sz="18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Title 1"/>
          <p:cNvSpPr>
            <a:spLocks noGrp="1"/>
          </p:cNvSpPr>
          <p:nvPr>
            <p:ph type="ctrTitle"/>
          </p:nvPr>
        </p:nvSpPr>
        <p:spPr>
          <a:xfrm>
            <a:off x="457200" y="1066800"/>
            <a:ext cx="6948486" cy="2316162"/>
          </a:xfrm>
        </p:spPr>
        <p:txBody>
          <a:bodyPr/>
          <a:lstStyle/>
          <a:p>
            <a:r>
              <a:rPr lang="fr-FR" dirty="0"/>
              <a:t>Soins maternels humanisés</a:t>
            </a:r>
          </a:p>
        </p:txBody>
      </p:sp>
      <p:sp>
        <p:nvSpPr>
          <p:cNvPr id="1048586" name="Rectangle 6"/>
          <p:cNvSpPr/>
          <p:nvPr/>
        </p:nvSpPr>
        <p:spPr>
          <a:xfrm>
            <a:off x="457200" y="3810000"/>
            <a:ext cx="7467600" cy="1158240"/>
          </a:xfrm>
          <a:prstGeom prst="rect">
            <a:avLst/>
          </a:prstGeom>
        </p:spPr>
        <p:txBody>
          <a:bodyPr wrap="square">
            <a:spAutoFit/>
          </a:bodyPr>
          <a:lstStyle/>
          <a:p>
            <a:r>
              <a:rPr lang="fr-FR" dirty="0"/>
              <a:t>Chaque femme a le droit au meilleur état de santé possible, ce qui inclut le droit à recevoir des soins fondés sur le respect et la dignité:  </a:t>
            </a:r>
            <a:r>
              <a:rPr lang="fr-FR" dirty="0">
                <a:solidFill>
                  <a:srgbClr val="000000"/>
                </a:solidFill>
                <a:latin typeface="DaxPro-Light"/>
              </a:rPr>
              <a:t>Déclaration de l’OMS</a:t>
            </a:r>
            <a:endParaRPr lang="fr-FR" dirty="0"/>
          </a:p>
          <a:p>
            <a:endParaRPr lang="fr-FR" dirty="0"/>
          </a:p>
        </p:txBody>
      </p:sp>
      <p:sp>
        <p:nvSpPr>
          <p:cNvPr id="1048587" name="Rectangle 7"/>
          <p:cNvSpPr/>
          <p:nvPr/>
        </p:nvSpPr>
        <p:spPr>
          <a:xfrm>
            <a:off x="474785" y="5133982"/>
            <a:ext cx="8001000" cy="338554"/>
          </a:xfrm>
          <a:prstGeom prst="rect">
            <a:avLst/>
          </a:prstGeom>
        </p:spPr>
        <p:txBody>
          <a:bodyPr wrap="square">
            <a:spAutoFit/>
          </a:bodyPr>
          <a:lstStyle/>
          <a:p>
            <a:r>
              <a:rPr lang="fr-FR" sz="1600" dirty="0">
                <a:solidFill>
                  <a:srgbClr val="5F5F5F"/>
                </a:solidFill>
                <a:cs typeface="Arial" panose="020B0604020202020204" pitchFamily="34" charset="0"/>
              </a:rPr>
              <a:t>Adapté de : </a:t>
            </a:r>
            <a:r>
              <a:rPr lang="en-US" sz="1600" dirty="0">
                <a:solidFill>
                  <a:srgbClr val="5F5F5F"/>
                </a:solidFill>
                <a:cs typeface="Arial" panose="020B0604020202020204" pitchFamily="34" charset="0"/>
              </a:rPr>
              <a:t>Respectful Maternity Care Workshop Learning Resource Package</a:t>
            </a:r>
            <a:endParaRPr lang="fr-FR" sz="1600" dirty="0">
              <a:solidFill>
                <a:srgbClr val="5F5F5F"/>
              </a:solidFill>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4" name="Table 3"/>
          <p:cNvGraphicFramePr>
            <a:graphicFrameLocks noGrp="1"/>
          </p:cNvGraphicFramePr>
          <p:nvPr/>
        </p:nvGraphicFramePr>
        <p:xfrm>
          <a:off x="228600" y="228600"/>
          <a:ext cx="8763000" cy="6254433"/>
        </p:xfrm>
        <a:graphic>
          <a:graphicData uri="http://schemas.openxmlformats.org/drawingml/2006/table">
            <a:tbl>
              <a:tblPr firstRow="1" firstCol="1" bandRow="1">
                <a:tableStyleId>{F5AB1C69-6EDB-4FF4-983F-18BD219EF322}</a:tableStyleId>
              </a:tblPr>
              <a:tblGrid>
                <a:gridCol w="4381500">
                  <a:extLst>
                    <a:ext uri="{9D8B030D-6E8A-4147-A177-3AD203B41FA5}">
                      <a16:colId xmlns:a16="http://schemas.microsoft.com/office/drawing/2014/main" val="20000"/>
                    </a:ext>
                  </a:extLst>
                </a:gridCol>
                <a:gridCol w="4381500">
                  <a:extLst>
                    <a:ext uri="{9D8B030D-6E8A-4147-A177-3AD203B41FA5}">
                      <a16:colId xmlns:a16="http://schemas.microsoft.com/office/drawing/2014/main" val="20001"/>
                    </a:ext>
                  </a:extLst>
                </a:gridCol>
              </a:tblGrid>
              <a:tr h="0">
                <a:tc>
                  <a:txBody>
                    <a:bodyPr/>
                    <a:lstStyle/>
                    <a:p>
                      <a:pPr marL="0" marR="0">
                        <a:lnSpc>
                          <a:spcPct val="107000"/>
                        </a:lnSpc>
                        <a:spcBef>
                          <a:spcPts val="0"/>
                        </a:spcBef>
                        <a:spcAft>
                          <a:spcPts val="800"/>
                        </a:spcAft>
                      </a:pPr>
                      <a:r>
                        <a:rPr lang="fr-FR" sz="1600" b="1" dirty="0">
                          <a:solidFill>
                            <a:schemeClr val="tx1"/>
                          </a:solidFill>
                          <a:effectLst/>
                        </a:rPr>
                        <a:t>Mauvais  traitement </a:t>
                      </a:r>
                      <a:endParaRPr lang="en-US" sz="1600" b="1" dirty="0">
                        <a:solidFill>
                          <a:schemeClr val="tx1"/>
                        </a:solidFill>
                        <a:effectLst/>
                        <a:latin typeface="Calibri"/>
                        <a:ea typeface="Calibri"/>
                        <a:cs typeface="Times New Roman"/>
                      </a:endParaRPr>
                    </a:p>
                  </a:txBody>
                  <a:tcPr marL="68580" marR="68580" marT="0" marB="0" anchor="ctr">
                    <a:noFill/>
                  </a:tcPr>
                </a:tc>
                <a:tc>
                  <a:txBody>
                    <a:bodyPr/>
                    <a:lstStyle/>
                    <a:p>
                      <a:pPr marL="0" marR="0">
                        <a:lnSpc>
                          <a:spcPct val="107000"/>
                        </a:lnSpc>
                        <a:spcBef>
                          <a:spcPts val="0"/>
                        </a:spcBef>
                        <a:spcAft>
                          <a:spcPts val="800"/>
                        </a:spcAft>
                      </a:pPr>
                      <a:r>
                        <a:rPr lang="fr-FR" sz="1600" b="1" dirty="0">
                          <a:solidFill>
                            <a:schemeClr val="tx1"/>
                          </a:solidFill>
                          <a:effectLst/>
                        </a:rPr>
                        <a:t>Droit correspondant</a:t>
                      </a:r>
                      <a:endParaRPr lang="en-US" sz="1600" b="1" dirty="0">
                        <a:solidFill>
                          <a:schemeClr val="tx1"/>
                        </a:solidFill>
                        <a:effectLst/>
                        <a:latin typeface="Calibri"/>
                        <a:ea typeface="Calibri"/>
                        <a:cs typeface="Times New Roman"/>
                      </a:endParaRPr>
                    </a:p>
                  </a:txBody>
                  <a:tcPr marL="68580" marR="68580" marT="0" marB="0" anchor="ctr">
                    <a:noFill/>
                  </a:tcPr>
                </a:tc>
                <a:extLst>
                  <a:ext uri="{0D108BD9-81ED-4DB2-BD59-A6C34878D82A}">
                    <a16:rowId xmlns:a16="http://schemas.microsoft.com/office/drawing/2014/main" val="10000"/>
                  </a:ext>
                </a:extLst>
              </a:tr>
              <a:tr h="0">
                <a:tc>
                  <a:txBody>
                    <a:bodyPr/>
                    <a:lstStyle/>
                    <a:p>
                      <a:pPr marL="0" marR="0" lvl="0" indent="0">
                        <a:lnSpc>
                          <a:spcPct val="107000"/>
                        </a:lnSpc>
                        <a:spcBef>
                          <a:spcPts val="0"/>
                        </a:spcBef>
                        <a:spcAft>
                          <a:spcPts val="0"/>
                        </a:spcAft>
                        <a:buFont typeface="+mj-lt"/>
                        <a:buNone/>
                      </a:pPr>
                      <a:r>
                        <a:rPr lang="fr-FR" sz="1800" dirty="0">
                          <a:solidFill>
                            <a:schemeClr val="tx1"/>
                          </a:solidFill>
                          <a:effectLst/>
                        </a:rPr>
                        <a:t>Violence physique</a:t>
                      </a:r>
                      <a:endParaRPr lang="en-US" sz="1800" dirty="0">
                        <a:solidFill>
                          <a:schemeClr val="tx1"/>
                        </a:solidFill>
                        <a:effectLst/>
                      </a:endParaRPr>
                    </a:p>
                    <a:p>
                      <a:pPr marL="0" marR="0">
                        <a:lnSpc>
                          <a:spcPct val="107000"/>
                        </a:lnSpc>
                        <a:spcBef>
                          <a:spcPts val="0"/>
                        </a:spcBef>
                        <a:spcAft>
                          <a:spcPts val="0"/>
                        </a:spcAft>
                      </a:pPr>
                      <a:r>
                        <a:rPr lang="fr-FR" sz="1800" dirty="0">
                          <a:solidFill>
                            <a:schemeClr val="tx1"/>
                          </a:solidFill>
                          <a:effectLst/>
                        </a:rPr>
                        <a:t> </a:t>
                      </a:r>
                      <a:endParaRPr lang="en-US" sz="1800" dirty="0">
                        <a:solidFill>
                          <a:schemeClr val="tx1"/>
                        </a:solidFill>
                        <a:effectLst/>
                        <a:latin typeface="Calibri"/>
                        <a:ea typeface="Calibri"/>
                        <a:cs typeface="Times New Roman"/>
                      </a:endParaRPr>
                    </a:p>
                  </a:txBody>
                  <a:tcPr marL="68580" marR="68580" marT="0" marB="0" anchor="ctr">
                    <a:noFill/>
                  </a:tcPr>
                </a:tc>
                <a:tc>
                  <a:txBody>
                    <a:bodyPr/>
                    <a:lstStyle/>
                    <a:p>
                      <a:pPr marL="0" marR="0">
                        <a:lnSpc>
                          <a:spcPct val="107000"/>
                        </a:lnSpc>
                        <a:spcBef>
                          <a:spcPts val="0"/>
                        </a:spcBef>
                        <a:spcAft>
                          <a:spcPts val="0"/>
                        </a:spcAft>
                      </a:pPr>
                      <a:r>
                        <a:rPr lang="fr-FR" sz="1600" dirty="0">
                          <a:solidFill>
                            <a:schemeClr val="tx1"/>
                          </a:solidFill>
                          <a:effectLst/>
                        </a:rPr>
                        <a:t>Le droit de conserver son intégrité et de ne pas être victime de mauvais traitements</a:t>
                      </a:r>
                      <a:endParaRPr lang="en-US" sz="1600" dirty="0">
                        <a:solidFill>
                          <a:schemeClr val="tx1"/>
                        </a:solidFill>
                        <a:effectLst/>
                      </a:endParaRPr>
                    </a:p>
                    <a:p>
                      <a:pPr marL="0" marR="0">
                        <a:lnSpc>
                          <a:spcPct val="107000"/>
                        </a:lnSpc>
                        <a:spcBef>
                          <a:spcPts val="0"/>
                        </a:spcBef>
                        <a:spcAft>
                          <a:spcPts val="0"/>
                        </a:spcAft>
                      </a:pPr>
                      <a:r>
                        <a:rPr lang="fr-FR" sz="1600" dirty="0">
                          <a:solidFill>
                            <a:schemeClr val="tx1"/>
                          </a:solidFill>
                          <a:effectLst/>
                        </a:rPr>
                        <a:t> </a:t>
                      </a:r>
                      <a:endParaRPr lang="en-US" sz="1600" dirty="0">
                        <a:solidFill>
                          <a:schemeClr val="tx1"/>
                        </a:solidFill>
                        <a:effectLst/>
                        <a:latin typeface="Calibri"/>
                        <a:ea typeface="Calibri"/>
                        <a:cs typeface="Times New Roman"/>
                      </a:endParaRPr>
                    </a:p>
                  </a:txBody>
                  <a:tcPr marL="68580" marR="68580" marT="0" marB="0" anchor="ctr">
                    <a:noFill/>
                  </a:tcPr>
                </a:tc>
                <a:extLst>
                  <a:ext uri="{0D108BD9-81ED-4DB2-BD59-A6C34878D82A}">
                    <a16:rowId xmlns:a16="http://schemas.microsoft.com/office/drawing/2014/main" val="10001"/>
                  </a:ext>
                </a:extLst>
              </a:tr>
              <a:tr h="1623313">
                <a:tc>
                  <a:txBody>
                    <a:bodyPr/>
                    <a:lstStyle/>
                    <a:p>
                      <a:pPr marL="0" marR="0" lvl="0" indent="0">
                        <a:lnSpc>
                          <a:spcPct val="107000"/>
                        </a:lnSpc>
                        <a:spcBef>
                          <a:spcPts val="0"/>
                        </a:spcBef>
                        <a:spcAft>
                          <a:spcPts val="0"/>
                        </a:spcAft>
                        <a:buFont typeface="+mj-lt"/>
                        <a:buNone/>
                      </a:pPr>
                      <a:r>
                        <a:rPr lang="fr-FR" sz="1800" dirty="0">
                          <a:solidFill>
                            <a:schemeClr val="tx1"/>
                          </a:solidFill>
                          <a:effectLst/>
                        </a:rPr>
                        <a:t>Soins administrés sans consentement</a:t>
                      </a:r>
                      <a:endParaRPr lang="en-US" sz="1800" dirty="0">
                        <a:solidFill>
                          <a:schemeClr val="tx1"/>
                        </a:solidFill>
                        <a:effectLst/>
                        <a:latin typeface="Calibri"/>
                        <a:ea typeface="Calibri"/>
                        <a:cs typeface="Times New Roman"/>
                      </a:endParaRPr>
                    </a:p>
                  </a:txBody>
                  <a:tcPr marL="68580" marR="68580" marT="0" marB="0" anchor="ctr">
                    <a:noFill/>
                  </a:tcPr>
                </a:tc>
                <a:tc>
                  <a:txBody>
                    <a:bodyPr/>
                    <a:lstStyle/>
                    <a:p>
                      <a:pPr marL="0" marR="0">
                        <a:lnSpc>
                          <a:spcPct val="107000"/>
                        </a:lnSpc>
                        <a:spcBef>
                          <a:spcPts val="0"/>
                        </a:spcBef>
                        <a:spcAft>
                          <a:spcPts val="0"/>
                        </a:spcAft>
                      </a:pPr>
                      <a:r>
                        <a:rPr lang="fr-FR" sz="1600" dirty="0">
                          <a:solidFill>
                            <a:schemeClr val="tx1"/>
                          </a:solidFill>
                          <a:effectLst/>
                        </a:rPr>
                        <a:t>Le droit d’être informée adéquatement, d’exprimer son consentement ou son refus</a:t>
                      </a:r>
                      <a:endParaRPr lang="en-US" sz="1600" dirty="0">
                        <a:solidFill>
                          <a:schemeClr val="tx1"/>
                        </a:solidFill>
                        <a:effectLst/>
                      </a:endParaRPr>
                    </a:p>
                    <a:p>
                      <a:pPr marL="0" marR="0">
                        <a:lnSpc>
                          <a:spcPct val="107000"/>
                        </a:lnSpc>
                        <a:spcBef>
                          <a:spcPts val="0"/>
                        </a:spcBef>
                        <a:spcAft>
                          <a:spcPts val="0"/>
                        </a:spcAft>
                      </a:pPr>
                      <a:r>
                        <a:rPr lang="fr-FR" sz="1600" dirty="0">
                          <a:solidFill>
                            <a:schemeClr val="tx1"/>
                          </a:solidFill>
                          <a:effectLst/>
                        </a:rPr>
                        <a:t>libre et éclairé et d’exiger le respect de ses choix et de ses préférences, y compris en</a:t>
                      </a:r>
                      <a:endParaRPr lang="en-US" sz="1600" dirty="0">
                        <a:solidFill>
                          <a:schemeClr val="tx1"/>
                        </a:solidFill>
                        <a:effectLst/>
                      </a:endParaRPr>
                    </a:p>
                    <a:p>
                      <a:pPr marL="0" marR="0">
                        <a:lnSpc>
                          <a:spcPct val="107000"/>
                        </a:lnSpc>
                        <a:spcBef>
                          <a:spcPts val="0"/>
                        </a:spcBef>
                        <a:spcAft>
                          <a:spcPts val="0"/>
                        </a:spcAft>
                      </a:pPr>
                      <a:r>
                        <a:rPr lang="fr-FR" sz="1600" dirty="0">
                          <a:solidFill>
                            <a:schemeClr val="tx1"/>
                          </a:solidFill>
                          <a:effectLst/>
                        </a:rPr>
                        <a:t>ce qui concerne la présence auprès d’elle d’accompagnant(s) (famille, amis)</a:t>
                      </a:r>
                      <a:endParaRPr lang="en-US" sz="1600" dirty="0">
                        <a:solidFill>
                          <a:schemeClr val="tx1"/>
                        </a:solidFill>
                        <a:effectLst/>
                        <a:latin typeface="Calibri"/>
                        <a:ea typeface="Calibri"/>
                        <a:cs typeface="Times New Roman"/>
                      </a:endParaRPr>
                    </a:p>
                  </a:txBody>
                  <a:tcPr marL="68580" marR="68580" marT="0" marB="0" anchor="ctr">
                    <a:noFill/>
                  </a:tcPr>
                </a:tc>
                <a:extLst>
                  <a:ext uri="{0D108BD9-81ED-4DB2-BD59-A6C34878D82A}">
                    <a16:rowId xmlns:a16="http://schemas.microsoft.com/office/drawing/2014/main" val="10002"/>
                  </a:ext>
                </a:extLst>
              </a:tr>
              <a:tr h="0">
                <a:tc>
                  <a:txBody>
                    <a:bodyPr/>
                    <a:lstStyle/>
                    <a:p>
                      <a:pPr marL="0" marR="0" lvl="0" indent="0">
                        <a:lnSpc>
                          <a:spcPct val="107000"/>
                        </a:lnSpc>
                        <a:spcBef>
                          <a:spcPts val="0"/>
                        </a:spcBef>
                        <a:spcAft>
                          <a:spcPts val="0"/>
                        </a:spcAft>
                        <a:buFont typeface="+mj-lt"/>
                        <a:buNone/>
                      </a:pPr>
                      <a:r>
                        <a:rPr lang="fr-FR" sz="1800" dirty="0">
                          <a:solidFill>
                            <a:schemeClr val="tx1"/>
                          </a:solidFill>
                          <a:effectLst/>
                        </a:rPr>
                        <a:t>Non-confidentialité des soins</a:t>
                      </a:r>
                      <a:endParaRPr lang="en-US" sz="1800" dirty="0">
                        <a:solidFill>
                          <a:schemeClr val="tx1"/>
                        </a:solidFill>
                        <a:effectLst/>
                      </a:endParaRPr>
                    </a:p>
                    <a:p>
                      <a:pPr marL="0" marR="0">
                        <a:lnSpc>
                          <a:spcPct val="107000"/>
                        </a:lnSpc>
                        <a:spcBef>
                          <a:spcPts val="0"/>
                        </a:spcBef>
                        <a:spcAft>
                          <a:spcPts val="0"/>
                        </a:spcAft>
                      </a:pPr>
                      <a:r>
                        <a:rPr lang="fr-FR" sz="1800" dirty="0">
                          <a:solidFill>
                            <a:schemeClr val="tx1"/>
                          </a:solidFill>
                          <a:effectLst/>
                        </a:rPr>
                        <a:t> </a:t>
                      </a:r>
                      <a:endParaRPr lang="en-US" sz="1800" dirty="0">
                        <a:solidFill>
                          <a:schemeClr val="tx1"/>
                        </a:solidFill>
                        <a:effectLst/>
                        <a:latin typeface="Calibri"/>
                        <a:ea typeface="Calibri"/>
                        <a:cs typeface="Times New Roman"/>
                      </a:endParaRPr>
                    </a:p>
                  </a:txBody>
                  <a:tcPr marL="68580" marR="68580" marT="0" marB="0" anchor="ctr">
                    <a:noFill/>
                  </a:tcPr>
                </a:tc>
                <a:tc>
                  <a:txBody>
                    <a:bodyPr/>
                    <a:lstStyle/>
                    <a:p>
                      <a:pPr marL="0" marR="0">
                        <a:lnSpc>
                          <a:spcPct val="107000"/>
                        </a:lnSpc>
                        <a:spcBef>
                          <a:spcPts val="0"/>
                        </a:spcBef>
                        <a:spcAft>
                          <a:spcPts val="0"/>
                        </a:spcAft>
                      </a:pPr>
                      <a:r>
                        <a:rPr lang="fr-FR" sz="1600" dirty="0">
                          <a:solidFill>
                            <a:schemeClr val="tx1"/>
                          </a:solidFill>
                          <a:effectLst/>
                        </a:rPr>
                        <a:t>Confidentialité, vie privée et intimité</a:t>
                      </a:r>
                      <a:endParaRPr lang="en-US" sz="1600" dirty="0">
                        <a:solidFill>
                          <a:schemeClr val="tx1"/>
                        </a:solidFill>
                        <a:effectLst/>
                        <a:latin typeface="Calibri"/>
                        <a:ea typeface="Calibri"/>
                        <a:cs typeface="Times New Roman"/>
                      </a:endParaRPr>
                    </a:p>
                  </a:txBody>
                  <a:tcPr marL="68580" marR="68580" marT="0" marB="0" anchor="ctr">
                    <a:noFill/>
                  </a:tcPr>
                </a:tc>
                <a:extLst>
                  <a:ext uri="{0D108BD9-81ED-4DB2-BD59-A6C34878D82A}">
                    <a16:rowId xmlns:a16="http://schemas.microsoft.com/office/drawing/2014/main" val="10003"/>
                  </a:ext>
                </a:extLst>
              </a:tr>
              <a:tr h="0">
                <a:tc>
                  <a:txBody>
                    <a:bodyPr/>
                    <a:lstStyle/>
                    <a:p>
                      <a:pPr marL="0" marR="0" lvl="0" indent="0">
                        <a:lnSpc>
                          <a:spcPct val="107000"/>
                        </a:lnSpc>
                        <a:spcBef>
                          <a:spcPts val="0"/>
                        </a:spcBef>
                        <a:spcAft>
                          <a:spcPts val="0"/>
                        </a:spcAft>
                        <a:buFont typeface="+mj-lt"/>
                        <a:buNone/>
                      </a:pPr>
                      <a:r>
                        <a:rPr lang="fr-FR" sz="1800" dirty="0">
                          <a:solidFill>
                            <a:schemeClr val="tx1"/>
                          </a:solidFill>
                          <a:effectLst/>
                        </a:rPr>
                        <a:t>Soins ne respectant pas la dignité</a:t>
                      </a:r>
                      <a:endParaRPr lang="en-US" sz="1800" dirty="0">
                        <a:solidFill>
                          <a:schemeClr val="tx1"/>
                        </a:solidFill>
                        <a:effectLst/>
                      </a:endParaRPr>
                    </a:p>
                    <a:p>
                      <a:pPr marL="457200" marR="0">
                        <a:lnSpc>
                          <a:spcPct val="107000"/>
                        </a:lnSpc>
                        <a:spcBef>
                          <a:spcPts val="0"/>
                        </a:spcBef>
                        <a:spcAft>
                          <a:spcPts val="0"/>
                        </a:spcAft>
                      </a:pPr>
                      <a:r>
                        <a:rPr lang="fr-FR" sz="1800" dirty="0">
                          <a:solidFill>
                            <a:schemeClr val="tx1"/>
                          </a:solidFill>
                          <a:effectLst/>
                        </a:rPr>
                        <a:t>(la violence verbale comprise) </a:t>
                      </a:r>
                      <a:endParaRPr lang="en-US" sz="1800" dirty="0">
                        <a:solidFill>
                          <a:schemeClr val="tx1"/>
                        </a:solidFill>
                        <a:effectLst/>
                        <a:latin typeface="Calibri"/>
                        <a:ea typeface="Calibri"/>
                        <a:cs typeface="Times New Roman"/>
                      </a:endParaRPr>
                    </a:p>
                  </a:txBody>
                  <a:tcPr marL="68580" marR="68580" marT="0" marB="0" anchor="ctr">
                    <a:noFill/>
                  </a:tcPr>
                </a:tc>
                <a:tc>
                  <a:txBody>
                    <a:bodyPr/>
                    <a:lstStyle/>
                    <a:p>
                      <a:pPr marL="0" marR="0">
                        <a:lnSpc>
                          <a:spcPct val="107000"/>
                        </a:lnSpc>
                        <a:spcBef>
                          <a:spcPts val="0"/>
                        </a:spcBef>
                        <a:spcAft>
                          <a:spcPts val="0"/>
                        </a:spcAft>
                      </a:pPr>
                      <a:r>
                        <a:rPr lang="fr-FR" sz="1600" dirty="0">
                          <a:solidFill>
                            <a:schemeClr val="tx1"/>
                          </a:solidFill>
                          <a:effectLst/>
                        </a:rPr>
                        <a:t>Dignité, respect</a:t>
                      </a:r>
                      <a:endParaRPr lang="en-US" sz="1600" dirty="0">
                        <a:solidFill>
                          <a:schemeClr val="tx1"/>
                        </a:solidFill>
                        <a:effectLst/>
                        <a:latin typeface="Calibri"/>
                        <a:ea typeface="Calibri"/>
                        <a:cs typeface="Times New Roman"/>
                      </a:endParaRPr>
                    </a:p>
                  </a:txBody>
                  <a:tcPr marL="68580" marR="68580" marT="0" marB="0" anchor="ctr">
                    <a:noFill/>
                  </a:tcPr>
                </a:tc>
                <a:extLst>
                  <a:ext uri="{0D108BD9-81ED-4DB2-BD59-A6C34878D82A}">
                    <a16:rowId xmlns:a16="http://schemas.microsoft.com/office/drawing/2014/main" val="10004"/>
                  </a:ext>
                </a:extLst>
              </a:tr>
              <a:tr h="0">
                <a:tc>
                  <a:txBody>
                    <a:bodyPr/>
                    <a:lstStyle/>
                    <a:p>
                      <a:pPr marL="0" marR="0" lvl="0" indent="0">
                        <a:lnSpc>
                          <a:spcPct val="107000"/>
                        </a:lnSpc>
                        <a:spcBef>
                          <a:spcPts val="0"/>
                        </a:spcBef>
                        <a:spcAft>
                          <a:spcPts val="0"/>
                        </a:spcAft>
                        <a:buFont typeface="+mj-lt"/>
                        <a:buNone/>
                      </a:pPr>
                      <a:r>
                        <a:rPr lang="fr-FR" sz="1800" dirty="0">
                          <a:solidFill>
                            <a:schemeClr val="tx1"/>
                          </a:solidFill>
                          <a:effectLst/>
                        </a:rPr>
                        <a:t>Discrimination fondée sur des attributs spécifiques</a:t>
                      </a:r>
                      <a:endParaRPr lang="en-US" sz="1800" dirty="0">
                        <a:solidFill>
                          <a:schemeClr val="tx1"/>
                        </a:solidFill>
                        <a:effectLst/>
                        <a:latin typeface="Calibri"/>
                        <a:ea typeface="Calibri"/>
                        <a:cs typeface="Times New Roman"/>
                      </a:endParaRPr>
                    </a:p>
                  </a:txBody>
                  <a:tcPr marL="68580" marR="68580" marT="0" marB="0" anchor="ctr">
                    <a:noFill/>
                  </a:tcPr>
                </a:tc>
                <a:tc>
                  <a:txBody>
                    <a:bodyPr/>
                    <a:lstStyle/>
                    <a:p>
                      <a:pPr marL="0" marR="0">
                        <a:lnSpc>
                          <a:spcPct val="107000"/>
                        </a:lnSpc>
                        <a:spcBef>
                          <a:spcPts val="0"/>
                        </a:spcBef>
                        <a:spcAft>
                          <a:spcPts val="0"/>
                        </a:spcAft>
                      </a:pPr>
                      <a:r>
                        <a:rPr lang="fr-FR" sz="1600" dirty="0">
                          <a:solidFill>
                            <a:schemeClr val="tx1"/>
                          </a:solidFill>
                          <a:effectLst/>
                        </a:rPr>
                        <a:t>Egalité, absence de discrimination, soins équitables</a:t>
                      </a:r>
                      <a:endParaRPr lang="en-US" sz="1600" dirty="0">
                        <a:solidFill>
                          <a:schemeClr val="tx1"/>
                        </a:solidFill>
                        <a:effectLst/>
                      </a:endParaRPr>
                    </a:p>
                    <a:p>
                      <a:pPr marL="0" marR="0">
                        <a:lnSpc>
                          <a:spcPct val="107000"/>
                        </a:lnSpc>
                        <a:spcBef>
                          <a:spcPts val="0"/>
                        </a:spcBef>
                        <a:spcAft>
                          <a:spcPts val="0"/>
                        </a:spcAft>
                      </a:pPr>
                      <a:r>
                        <a:rPr lang="fr-FR" sz="1600" dirty="0">
                          <a:solidFill>
                            <a:schemeClr val="tx1"/>
                          </a:solidFill>
                          <a:effectLst/>
                        </a:rPr>
                        <a:t> </a:t>
                      </a:r>
                      <a:endParaRPr lang="en-US" sz="1600" dirty="0">
                        <a:solidFill>
                          <a:schemeClr val="tx1"/>
                        </a:solidFill>
                        <a:effectLst/>
                        <a:latin typeface="Calibri"/>
                        <a:ea typeface="Calibri"/>
                        <a:cs typeface="Times New Roman"/>
                      </a:endParaRPr>
                    </a:p>
                  </a:txBody>
                  <a:tcPr marL="68580" marR="68580" marT="0" marB="0" anchor="ctr">
                    <a:noFill/>
                  </a:tcPr>
                </a:tc>
                <a:extLst>
                  <a:ext uri="{0D108BD9-81ED-4DB2-BD59-A6C34878D82A}">
                    <a16:rowId xmlns:a16="http://schemas.microsoft.com/office/drawing/2014/main" val="10005"/>
                  </a:ext>
                </a:extLst>
              </a:tr>
              <a:tr h="0">
                <a:tc>
                  <a:txBody>
                    <a:bodyPr/>
                    <a:lstStyle/>
                    <a:p>
                      <a:pPr marL="0" marR="0" lvl="0" indent="0">
                        <a:lnSpc>
                          <a:spcPct val="107000"/>
                        </a:lnSpc>
                        <a:spcBef>
                          <a:spcPts val="0"/>
                        </a:spcBef>
                        <a:spcAft>
                          <a:spcPts val="0"/>
                        </a:spcAft>
                        <a:buFont typeface="+mj-lt"/>
                        <a:buNone/>
                      </a:pPr>
                      <a:r>
                        <a:rPr lang="fr-FR" sz="1800" dirty="0">
                          <a:solidFill>
                            <a:schemeClr val="tx1"/>
                          </a:solidFill>
                          <a:effectLst/>
                        </a:rPr>
                        <a:t>Abandon, refus de soins (par le personnel)</a:t>
                      </a:r>
                      <a:endParaRPr lang="en-US" sz="1800" dirty="0">
                        <a:solidFill>
                          <a:schemeClr val="tx1"/>
                        </a:solidFill>
                        <a:effectLst/>
                        <a:latin typeface="Calibri"/>
                        <a:ea typeface="Calibri"/>
                        <a:cs typeface="Times New Roman"/>
                      </a:endParaRPr>
                    </a:p>
                  </a:txBody>
                  <a:tcPr marL="68580" marR="68580" marT="0" marB="0" anchor="ctr">
                    <a:noFill/>
                  </a:tcPr>
                </a:tc>
                <a:tc>
                  <a:txBody>
                    <a:bodyPr/>
                    <a:lstStyle/>
                    <a:p>
                      <a:pPr marL="0" marR="0">
                        <a:lnSpc>
                          <a:spcPct val="107000"/>
                        </a:lnSpc>
                        <a:spcBef>
                          <a:spcPts val="0"/>
                        </a:spcBef>
                        <a:spcAft>
                          <a:spcPts val="0"/>
                        </a:spcAft>
                      </a:pPr>
                      <a:r>
                        <a:rPr lang="fr-FR" sz="1600" dirty="0">
                          <a:solidFill>
                            <a:schemeClr val="tx1"/>
                          </a:solidFill>
                          <a:effectLst/>
                        </a:rPr>
                        <a:t>Le droit de recevoir des soins au moment opportun et de jouir du meilleur état de</a:t>
                      </a:r>
                      <a:endParaRPr lang="en-US" sz="1600" dirty="0">
                        <a:solidFill>
                          <a:schemeClr val="tx1"/>
                        </a:solidFill>
                        <a:effectLst/>
                      </a:endParaRPr>
                    </a:p>
                    <a:p>
                      <a:pPr marL="0" marR="0">
                        <a:lnSpc>
                          <a:spcPct val="107000"/>
                        </a:lnSpc>
                        <a:spcBef>
                          <a:spcPts val="0"/>
                        </a:spcBef>
                        <a:spcAft>
                          <a:spcPts val="0"/>
                        </a:spcAft>
                      </a:pPr>
                      <a:r>
                        <a:rPr lang="fr-FR" sz="1600" dirty="0">
                          <a:solidFill>
                            <a:schemeClr val="tx1"/>
                          </a:solidFill>
                          <a:effectLst/>
                        </a:rPr>
                        <a:t>santé possible</a:t>
                      </a:r>
                      <a:endParaRPr lang="en-US" sz="1600" dirty="0">
                        <a:solidFill>
                          <a:schemeClr val="tx1"/>
                        </a:solidFill>
                        <a:effectLst/>
                      </a:endParaRPr>
                    </a:p>
                    <a:p>
                      <a:pPr marL="0" marR="0">
                        <a:lnSpc>
                          <a:spcPct val="107000"/>
                        </a:lnSpc>
                        <a:spcBef>
                          <a:spcPts val="0"/>
                        </a:spcBef>
                        <a:spcAft>
                          <a:spcPts val="0"/>
                        </a:spcAft>
                      </a:pPr>
                      <a:r>
                        <a:rPr lang="fr-FR" sz="1600" dirty="0">
                          <a:solidFill>
                            <a:schemeClr val="tx1"/>
                          </a:solidFill>
                          <a:effectLst/>
                        </a:rPr>
                        <a:t> </a:t>
                      </a:r>
                      <a:endParaRPr lang="en-US" sz="1600" dirty="0">
                        <a:solidFill>
                          <a:schemeClr val="tx1"/>
                        </a:solidFill>
                        <a:effectLst/>
                        <a:latin typeface="Calibri"/>
                        <a:ea typeface="Calibri"/>
                        <a:cs typeface="Times New Roman"/>
                      </a:endParaRPr>
                    </a:p>
                  </a:txBody>
                  <a:tcPr marL="68580" marR="68580" marT="0" marB="0" anchor="ctr">
                    <a:noFill/>
                  </a:tcPr>
                </a:tc>
                <a:extLst>
                  <a:ext uri="{0D108BD9-81ED-4DB2-BD59-A6C34878D82A}">
                    <a16:rowId xmlns:a16="http://schemas.microsoft.com/office/drawing/2014/main" val="10006"/>
                  </a:ext>
                </a:extLst>
              </a:tr>
              <a:tr h="0">
                <a:tc>
                  <a:txBody>
                    <a:bodyPr/>
                    <a:lstStyle/>
                    <a:p>
                      <a:pPr marL="0" marR="0" lvl="0" indent="0">
                        <a:lnSpc>
                          <a:spcPct val="107000"/>
                        </a:lnSpc>
                        <a:spcBef>
                          <a:spcPts val="0"/>
                        </a:spcBef>
                        <a:spcAft>
                          <a:spcPts val="0"/>
                        </a:spcAft>
                        <a:buFont typeface="+mj-lt"/>
                        <a:buNone/>
                      </a:pPr>
                      <a:r>
                        <a:rPr lang="fr-FR" sz="1800" dirty="0">
                          <a:solidFill>
                            <a:schemeClr val="tx1"/>
                          </a:solidFill>
                          <a:effectLst/>
                        </a:rPr>
                        <a:t>Détention dans les centres</a:t>
                      </a:r>
                      <a:endParaRPr lang="en-US" sz="1800" dirty="0">
                        <a:solidFill>
                          <a:schemeClr val="tx1"/>
                        </a:solidFill>
                        <a:effectLst/>
                      </a:endParaRPr>
                    </a:p>
                    <a:p>
                      <a:pPr marL="0" marR="0">
                        <a:lnSpc>
                          <a:spcPct val="107000"/>
                        </a:lnSpc>
                        <a:spcBef>
                          <a:spcPts val="0"/>
                        </a:spcBef>
                        <a:spcAft>
                          <a:spcPts val="0"/>
                        </a:spcAft>
                      </a:pPr>
                      <a:r>
                        <a:rPr lang="fr-FR" sz="1800" dirty="0">
                          <a:solidFill>
                            <a:schemeClr val="tx1"/>
                          </a:solidFill>
                          <a:effectLst/>
                        </a:rPr>
                        <a:t> </a:t>
                      </a:r>
                      <a:endParaRPr lang="en-US" sz="1800" dirty="0">
                        <a:solidFill>
                          <a:schemeClr val="tx1"/>
                        </a:solidFill>
                        <a:effectLst/>
                        <a:latin typeface="Calibri"/>
                        <a:ea typeface="Calibri"/>
                        <a:cs typeface="Times New Roman"/>
                      </a:endParaRPr>
                    </a:p>
                  </a:txBody>
                  <a:tcPr marL="68580" marR="68580" marT="0" marB="0" anchor="ctr">
                    <a:noFill/>
                  </a:tcPr>
                </a:tc>
                <a:tc>
                  <a:txBody>
                    <a:bodyPr/>
                    <a:lstStyle/>
                    <a:p>
                      <a:pPr marL="0" marR="0">
                        <a:lnSpc>
                          <a:spcPct val="107000"/>
                        </a:lnSpc>
                        <a:spcBef>
                          <a:spcPts val="0"/>
                        </a:spcBef>
                        <a:spcAft>
                          <a:spcPts val="0"/>
                        </a:spcAft>
                      </a:pPr>
                      <a:r>
                        <a:rPr lang="fr-FR" sz="1600" dirty="0">
                          <a:solidFill>
                            <a:schemeClr val="tx1"/>
                          </a:solidFill>
                          <a:effectLst/>
                        </a:rPr>
                        <a:t>Liberté, autonomie, auto-détermination et ne pas être forcée à quoi que ce soit</a:t>
                      </a:r>
                      <a:endParaRPr lang="en-US" sz="1600" dirty="0">
                        <a:solidFill>
                          <a:schemeClr val="tx1"/>
                        </a:solidFill>
                        <a:effectLst/>
                      </a:endParaRPr>
                    </a:p>
                    <a:p>
                      <a:pPr marL="0" marR="0">
                        <a:lnSpc>
                          <a:spcPct val="107000"/>
                        </a:lnSpc>
                        <a:spcBef>
                          <a:spcPts val="0"/>
                        </a:spcBef>
                        <a:spcAft>
                          <a:spcPts val="0"/>
                        </a:spcAft>
                      </a:pPr>
                      <a:r>
                        <a:rPr lang="fr-FR" sz="1600" dirty="0">
                          <a:solidFill>
                            <a:schemeClr val="tx1"/>
                          </a:solidFill>
                          <a:effectLst/>
                        </a:rPr>
                        <a:t> </a:t>
                      </a:r>
                      <a:endParaRPr lang="en-US" sz="1600" dirty="0">
                        <a:solidFill>
                          <a:schemeClr val="tx1"/>
                        </a:solidFill>
                        <a:effectLst/>
                        <a:latin typeface="Calibri"/>
                        <a:ea typeface="Calibri"/>
                        <a:cs typeface="Times New Roman"/>
                      </a:endParaRPr>
                    </a:p>
                  </a:txBody>
                  <a:tcPr marL="68580" marR="68580" marT="0" marB="0" anchor="ctr">
                    <a:noFill/>
                  </a:tcPr>
                </a:tc>
                <a:extLst>
                  <a:ext uri="{0D108BD9-81ED-4DB2-BD59-A6C34878D82A}">
                    <a16:rowId xmlns:a16="http://schemas.microsoft.com/office/drawing/2014/main" val="10007"/>
                  </a:ext>
                </a:extLst>
              </a:tr>
            </a:tbl>
          </a:graphicData>
        </a:graphic>
      </p:graphicFrame>
      <p:sp>
        <p:nvSpPr>
          <p:cNvPr id="1048629" name="Slide Number Placeholder 1"/>
          <p:cNvSpPr>
            <a:spLocks noGrp="1"/>
          </p:cNvSpPr>
          <p:nvPr>
            <p:ph type="sldNum" sz="quarter" idx="4294967295"/>
          </p:nvPr>
        </p:nvSpPr>
        <p:spPr>
          <a:xfrm>
            <a:off x="7010400" y="6356350"/>
            <a:ext cx="2133600" cy="365125"/>
          </a:xfrm>
        </p:spPr>
        <p:txBody>
          <a:bodyPr/>
          <a:lstStyle/>
          <a:p>
            <a:fld id="{0DC44552-9C55-41EF-8E7D-6A8DD8453E96}" type="slidenum">
              <a:rPr lang="en-US" smtClean="0"/>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Title 1"/>
          <p:cNvSpPr>
            <a:spLocks noGrp="1"/>
          </p:cNvSpPr>
          <p:nvPr>
            <p:ph type="title"/>
          </p:nvPr>
        </p:nvSpPr>
        <p:spPr>
          <a:xfrm>
            <a:off x="644434" y="623888"/>
            <a:ext cx="7855132" cy="519112"/>
          </a:xfrm>
        </p:spPr>
        <p:txBody>
          <a:bodyPr>
            <a:noAutofit/>
          </a:bodyPr>
          <a:lstStyle/>
          <a:p>
            <a:r>
              <a:rPr lang="fr-FR" sz="3200" b="1" dirty="0"/>
              <a:t>Récapitulatif </a:t>
            </a:r>
            <a:endParaRPr lang="en-US" sz="3200" b="1" dirty="0"/>
          </a:p>
        </p:txBody>
      </p:sp>
      <p:sp>
        <p:nvSpPr>
          <p:cNvPr id="1048631" name="Content Placeholder 2"/>
          <p:cNvSpPr>
            <a:spLocks noGrp="1"/>
          </p:cNvSpPr>
          <p:nvPr>
            <p:ph idx="1"/>
          </p:nvPr>
        </p:nvSpPr>
        <p:spPr>
          <a:xfrm>
            <a:off x="644434" y="1371600"/>
            <a:ext cx="8118566" cy="4504917"/>
          </a:xfrm>
        </p:spPr>
        <p:txBody>
          <a:bodyPr/>
          <a:lstStyle/>
          <a:p>
            <a:pPr lvl="0"/>
            <a:r>
              <a:rPr lang="fr-FR" sz="2800" dirty="0"/>
              <a:t>Utiliser les techniques de communication qui démontrent le respect. </a:t>
            </a:r>
            <a:endParaRPr lang="en-US" sz="2800" dirty="0"/>
          </a:p>
          <a:p>
            <a:pPr lvl="0"/>
            <a:r>
              <a:rPr lang="fr-FR" sz="2800" dirty="0"/>
              <a:t>Assurer la confidentialité </a:t>
            </a:r>
            <a:endParaRPr lang="en-US" sz="2800" dirty="0"/>
          </a:p>
          <a:p>
            <a:pPr lvl="0"/>
            <a:r>
              <a:rPr lang="fr-FR" sz="2800" dirty="0"/>
              <a:t>Assurer l’intimité pendant les examens</a:t>
            </a:r>
            <a:endParaRPr lang="en-US" sz="2800" dirty="0"/>
          </a:p>
          <a:p>
            <a:pPr lvl="0"/>
            <a:r>
              <a:rPr lang="fr-FR" sz="2800" dirty="0"/>
              <a:t>Soutenir les besoins affectifs des patients</a:t>
            </a:r>
            <a:endParaRPr lang="en-US" sz="2800" dirty="0"/>
          </a:p>
          <a:p>
            <a:pPr lvl="0"/>
            <a:r>
              <a:rPr lang="fr-FR" sz="2800" dirty="0"/>
              <a:t>Respecter la dignité d'un patient</a:t>
            </a:r>
            <a:endParaRPr lang="en-US" sz="2800" dirty="0"/>
          </a:p>
          <a:p>
            <a:pPr lvl="0"/>
            <a:r>
              <a:rPr lang="fr-FR" sz="2800" dirty="0"/>
              <a:t>Fournir des orientations/explications sur  ce que  la femme et la famille doit faire</a:t>
            </a:r>
            <a:endParaRPr lang="en-US" sz="2800" dirty="0"/>
          </a:p>
        </p:txBody>
      </p:sp>
      <p:sp>
        <p:nvSpPr>
          <p:cNvPr id="1048632" name="Slide Number Placeholder 3"/>
          <p:cNvSpPr>
            <a:spLocks noGrp="1"/>
          </p:cNvSpPr>
          <p:nvPr>
            <p:ph type="sldNum" sz="quarter" idx="4294967295"/>
          </p:nvPr>
        </p:nvSpPr>
        <p:spPr>
          <a:xfrm>
            <a:off x="7010400" y="6356350"/>
            <a:ext cx="2133600" cy="365125"/>
          </a:xfrm>
        </p:spPr>
        <p:txBody>
          <a:bodyPr/>
          <a:lstStyle/>
          <a:p>
            <a:fld id="{0DC44552-9C55-41EF-8E7D-6A8DD8453E96}" type="slidenum">
              <a:rPr lang="en-US" smtClean="0"/>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Title 1"/>
          <p:cNvSpPr>
            <a:spLocks noGrp="1"/>
          </p:cNvSpPr>
          <p:nvPr>
            <p:ph type="title"/>
          </p:nvPr>
        </p:nvSpPr>
        <p:spPr/>
        <p:txBody>
          <a:bodyPr/>
          <a:lstStyle/>
          <a:p>
            <a:r>
              <a:rPr lang="fr-FR" b="1" dirty="0"/>
              <a:t>REPONSES QUIZ</a:t>
            </a:r>
            <a:endParaRPr lang="en-US" dirty="0"/>
          </a:p>
        </p:txBody>
      </p:sp>
      <p:sp>
        <p:nvSpPr>
          <p:cNvPr id="1048637" name="Content Placeholder 2"/>
          <p:cNvSpPr>
            <a:spLocks noGrp="1"/>
          </p:cNvSpPr>
          <p:nvPr>
            <p:ph idx="1"/>
          </p:nvPr>
        </p:nvSpPr>
        <p:spPr>
          <a:xfrm>
            <a:off x="644434" y="1672046"/>
            <a:ext cx="8042366" cy="4504917"/>
          </a:xfrm>
        </p:spPr>
        <p:txBody>
          <a:bodyPr/>
          <a:lstStyle/>
          <a:p>
            <a:pPr marL="0" indent="0">
              <a:buNone/>
            </a:pPr>
            <a:r>
              <a:rPr lang="fr-FR" sz="2400" dirty="0"/>
              <a:t>Instructions: dans la case correspondante, écrire V si la phrase est juste ou F si la phrase est fausse.</a:t>
            </a:r>
            <a:endParaRPr lang="en-US" sz="2400" dirty="0"/>
          </a:p>
          <a:p>
            <a:pPr marL="514350" indent="-514350">
              <a:buFont typeface="+mj-lt"/>
              <a:buAutoNum type="arabicPeriod"/>
            </a:pPr>
            <a:r>
              <a:rPr lang="fr-FR" sz="2400" dirty="0"/>
              <a:t>Les collègues apprendront  à valoriser et offrir les soins maternels humanisés si vous réagissez et punissez ceux qui ne sont pas aimable envers les femmes:  </a:t>
            </a:r>
            <a:r>
              <a:rPr lang="fr-FR" sz="2400" b="1" dirty="0"/>
              <a:t>Vrai</a:t>
            </a:r>
          </a:p>
          <a:p>
            <a:pPr marL="514350" indent="-514350">
              <a:buFont typeface="+mj-lt"/>
              <a:buAutoNum type="arabicPeriod"/>
            </a:pPr>
            <a:r>
              <a:rPr lang="fr-FR" sz="2400" dirty="0"/>
              <a:t>Soins maternels humanisés sauve la vie ; des études ont montré que des femmes refusent de chercher des soins car un prestataire, même s’il est qualifié pour prévenir et gérer les complications, les ont maltraités:  </a:t>
            </a:r>
            <a:r>
              <a:rPr lang="fr-FR" sz="2400" b="1" dirty="0"/>
              <a:t>Vrai</a:t>
            </a:r>
            <a:endParaRPr lang="en-US" sz="2400" b="1" dirty="0"/>
          </a:p>
          <a:p>
            <a:pPr marL="0" indent="0">
              <a:buNone/>
            </a:pPr>
            <a:endParaRPr lang="en-US" sz="2400" dirty="0"/>
          </a:p>
        </p:txBody>
      </p:sp>
      <p:sp>
        <p:nvSpPr>
          <p:cNvPr id="1048638" name="Slide Number Placeholder 3"/>
          <p:cNvSpPr>
            <a:spLocks noGrp="1"/>
          </p:cNvSpPr>
          <p:nvPr>
            <p:ph type="sldNum" sz="quarter" idx="4294967295"/>
          </p:nvPr>
        </p:nvSpPr>
        <p:spPr>
          <a:xfrm>
            <a:off x="7010400" y="6356350"/>
            <a:ext cx="2133600" cy="365125"/>
          </a:xfrm>
        </p:spPr>
        <p:txBody>
          <a:bodyPr/>
          <a:lstStyle/>
          <a:p>
            <a:fld id="{0DC44552-9C55-41EF-8E7D-6A8DD8453E96}" type="slidenum">
              <a:rPr lang="en-US" smtClean="0"/>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Title 1"/>
          <p:cNvSpPr>
            <a:spLocks noGrp="1"/>
          </p:cNvSpPr>
          <p:nvPr>
            <p:ph type="title"/>
          </p:nvPr>
        </p:nvSpPr>
        <p:spPr/>
        <p:txBody>
          <a:bodyPr>
            <a:normAutofit/>
          </a:bodyPr>
          <a:lstStyle/>
          <a:p>
            <a:r>
              <a:rPr lang="fr-FR" b="1" dirty="0"/>
              <a:t>Revoir les objectifs spécifiques</a:t>
            </a:r>
            <a:endParaRPr lang="en-US" dirty="0"/>
          </a:p>
        </p:txBody>
      </p:sp>
      <p:sp>
        <p:nvSpPr>
          <p:cNvPr id="1048643" name="Content Placeholder 2"/>
          <p:cNvSpPr>
            <a:spLocks noGrp="1"/>
          </p:cNvSpPr>
          <p:nvPr>
            <p:ph idx="1"/>
          </p:nvPr>
        </p:nvSpPr>
        <p:spPr>
          <a:xfrm>
            <a:off x="644434" y="1672046"/>
            <a:ext cx="7855132" cy="4504917"/>
          </a:xfrm>
        </p:spPr>
        <p:txBody>
          <a:bodyPr/>
          <a:lstStyle/>
          <a:p>
            <a:pPr marL="0" indent="0">
              <a:buNone/>
            </a:pPr>
            <a:r>
              <a:rPr lang="fr-FR" sz="2400" dirty="0"/>
              <a:t>A la fin de la session, les participants devraient être capables de :</a:t>
            </a:r>
            <a:endParaRPr lang="en-US" sz="2400" dirty="0"/>
          </a:p>
          <a:p>
            <a:pPr marL="457200" lvl="0" indent="-457200">
              <a:buFont typeface="+mj-lt"/>
              <a:buAutoNum type="arabicParenR"/>
            </a:pPr>
            <a:r>
              <a:rPr lang="fr-FR" sz="2400" dirty="0"/>
              <a:t>Définir l’accouchement humanisé ;</a:t>
            </a:r>
            <a:endParaRPr lang="en-US" sz="2400" dirty="0"/>
          </a:p>
          <a:p>
            <a:pPr marL="457200" lvl="0" indent="-457200">
              <a:buFont typeface="+mj-lt"/>
              <a:buAutoNum type="arabicParenR"/>
            </a:pPr>
            <a:r>
              <a:rPr lang="fr-FR" sz="2400" dirty="0"/>
              <a:t>Expliquer  les principes de bases des soins humanisés ; </a:t>
            </a:r>
            <a:endParaRPr lang="en-US" sz="2400" dirty="0"/>
          </a:p>
          <a:p>
            <a:pPr marL="457200" lvl="0" indent="-457200">
              <a:buFont typeface="+mj-lt"/>
              <a:buAutoNum type="arabicParenR"/>
            </a:pPr>
            <a:r>
              <a:rPr lang="fr-FR" sz="2400" dirty="0"/>
              <a:t>Enumérer les exemples de soins maternels humanisés ;</a:t>
            </a:r>
            <a:endParaRPr lang="en-US" sz="2400" dirty="0"/>
          </a:p>
          <a:p>
            <a:pPr marL="457200" lvl="0" indent="-457200">
              <a:buFont typeface="+mj-lt"/>
              <a:buAutoNum type="arabicParenR"/>
            </a:pPr>
            <a:r>
              <a:rPr lang="fr-FR" sz="2400" dirty="0"/>
              <a:t>Appliquer des comportements humanisés aux besoins de la femme au cours des soins maternels et néonatals.</a:t>
            </a:r>
            <a:endParaRPr lang="en-US" sz="2400" dirty="0"/>
          </a:p>
          <a:p>
            <a:pPr marL="0" indent="0">
              <a:buNone/>
            </a:pPr>
            <a:endParaRPr lang="en-US" sz="2400" dirty="0"/>
          </a:p>
        </p:txBody>
      </p:sp>
      <p:sp>
        <p:nvSpPr>
          <p:cNvPr id="1048644" name="Slide Number Placeholder 3"/>
          <p:cNvSpPr>
            <a:spLocks noGrp="1"/>
          </p:cNvSpPr>
          <p:nvPr>
            <p:ph type="sldNum" sz="quarter" idx="4294967295"/>
          </p:nvPr>
        </p:nvSpPr>
        <p:spPr>
          <a:xfrm>
            <a:off x="7010400" y="6356350"/>
            <a:ext cx="2133600" cy="365125"/>
          </a:xfrm>
        </p:spPr>
        <p:txBody>
          <a:bodyPr/>
          <a:lstStyle/>
          <a:p>
            <a:fld id="{0DC44552-9C55-41EF-8E7D-6A8DD8453E96}" type="slidenum">
              <a:rPr lang="en-US" smtClean="0"/>
              <a:t>13</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1"/>
          <p:cNvSpPr>
            <a:spLocks noGrp="1"/>
          </p:cNvSpPr>
          <p:nvPr>
            <p:ph type="title"/>
          </p:nvPr>
        </p:nvSpPr>
        <p:spPr/>
        <p:txBody>
          <a:bodyPr/>
          <a:lstStyle/>
          <a:p>
            <a:r>
              <a:rPr lang="fr-FR" dirty="0"/>
              <a:t>Objectifs de la session</a:t>
            </a:r>
          </a:p>
        </p:txBody>
      </p:sp>
      <p:sp>
        <p:nvSpPr>
          <p:cNvPr id="1048594" name="Content Placeholder 2"/>
          <p:cNvSpPr>
            <a:spLocks noGrp="1"/>
          </p:cNvSpPr>
          <p:nvPr>
            <p:ph idx="1"/>
          </p:nvPr>
        </p:nvSpPr>
        <p:spPr>
          <a:xfrm>
            <a:off x="644434" y="1672047"/>
            <a:ext cx="7855132" cy="4271554"/>
          </a:xfrm>
        </p:spPr>
        <p:txBody>
          <a:bodyPr/>
          <a:lstStyle/>
          <a:p>
            <a:pPr marL="0" indent="0">
              <a:buNone/>
            </a:pPr>
            <a:r>
              <a:rPr lang="fr-FR" sz="2800" dirty="0"/>
              <a:t>A la fin de la session, les apprenants seront en mesure de: </a:t>
            </a:r>
            <a:endParaRPr lang="en-US" sz="2800" dirty="0"/>
          </a:p>
          <a:p>
            <a:pPr lvl="0"/>
            <a:r>
              <a:rPr lang="fr-FR" sz="2800" dirty="0"/>
              <a:t>Définir l’accouchement humanisé ;</a:t>
            </a:r>
            <a:endParaRPr lang="en-US" sz="2800" dirty="0"/>
          </a:p>
          <a:p>
            <a:pPr lvl="0"/>
            <a:r>
              <a:rPr lang="fr-FR" sz="2800" dirty="0"/>
              <a:t>Expliquer les principes de bases des soins humanisés ; </a:t>
            </a:r>
            <a:endParaRPr lang="en-US" sz="2800" dirty="0"/>
          </a:p>
          <a:p>
            <a:pPr lvl="0"/>
            <a:r>
              <a:rPr lang="fr-FR" sz="2800" dirty="0">
                <a:solidFill>
                  <a:schemeClr val="tx1"/>
                </a:solidFill>
              </a:rPr>
              <a:t>Enumérer les exemples de soins maternels humanisés ;</a:t>
            </a:r>
            <a:endParaRPr lang="en-US" sz="2800" dirty="0">
              <a:solidFill>
                <a:schemeClr val="tx1"/>
              </a:solidFill>
            </a:endParaRPr>
          </a:p>
          <a:p>
            <a:pPr lvl="0"/>
            <a:r>
              <a:rPr lang="fr-FR" sz="2800" dirty="0"/>
              <a:t>Appliquer des comportements respectueux des besoins de la femme au cours des soins maternels et néonatals.</a:t>
            </a:r>
            <a:endParaRPr lang="en-US" sz="2800" dirty="0"/>
          </a:p>
          <a:p>
            <a:endParaRPr lang="en-US" dirty="0"/>
          </a:p>
        </p:txBody>
      </p:sp>
      <p:sp>
        <p:nvSpPr>
          <p:cNvPr id="1048595" name="Slide Number Placeholder 3"/>
          <p:cNvSpPr>
            <a:spLocks noGrp="1"/>
          </p:cNvSpPr>
          <p:nvPr>
            <p:ph type="sldNum" sz="quarter" idx="4294967295"/>
          </p:nvPr>
        </p:nvSpPr>
        <p:spPr>
          <a:xfrm>
            <a:off x="7010400" y="6356350"/>
            <a:ext cx="2133600" cy="365125"/>
          </a:xfrm>
        </p:spPr>
        <p:txBody>
          <a:bodyPr/>
          <a:lstStyle/>
          <a:p>
            <a:fld id="{0DC44552-9C55-41EF-8E7D-6A8DD8453E96}" type="slidenum">
              <a:rPr lang="en-US" smtClean="0"/>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Title 1"/>
          <p:cNvSpPr>
            <a:spLocks noGrp="1"/>
          </p:cNvSpPr>
          <p:nvPr>
            <p:ph type="title"/>
          </p:nvPr>
        </p:nvSpPr>
        <p:spPr/>
        <p:txBody>
          <a:bodyPr>
            <a:noAutofit/>
          </a:bodyPr>
          <a:lstStyle/>
          <a:p>
            <a:r>
              <a:rPr lang="fr-FR" sz="3200" b="1" dirty="0"/>
              <a:t>Démonstration dramatique – Travail en paires </a:t>
            </a:r>
          </a:p>
        </p:txBody>
      </p:sp>
      <p:sp>
        <p:nvSpPr>
          <p:cNvPr id="1048600" name="Content Placeholder 2"/>
          <p:cNvSpPr>
            <a:spLocks noGrp="1"/>
          </p:cNvSpPr>
          <p:nvPr>
            <p:ph idx="1"/>
          </p:nvPr>
        </p:nvSpPr>
        <p:spPr>
          <a:xfrm>
            <a:off x="533400" y="1828800"/>
            <a:ext cx="8229600" cy="3992563"/>
          </a:xfrm>
        </p:spPr>
        <p:txBody>
          <a:bodyPr/>
          <a:lstStyle/>
          <a:p>
            <a:pPr marL="0" indent="0">
              <a:buNone/>
            </a:pPr>
            <a:r>
              <a:rPr lang="fr-FR" sz="2400" dirty="0"/>
              <a:t>Scenario 1:  Faire le jeu de rôle ou le prestataire traite la femme en travail avec manque de respect.</a:t>
            </a:r>
          </a:p>
          <a:p>
            <a:pPr marL="0" indent="0">
              <a:buNone/>
            </a:pPr>
            <a:r>
              <a:rPr lang="fr-FR" sz="2400" dirty="0"/>
              <a:t>Questions: </a:t>
            </a:r>
          </a:p>
          <a:p>
            <a:r>
              <a:rPr lang="fr-FR" sz="2400" dirty="0"/>
              <a:t>Quels exemples de manque de respect et d'abus avez-vous noté au cours de cette démonstration ?</a:t>
            </a:r>
          </a:p>
          <a:p>
            <a:r>
              <a:rPr lang="fr-FR" sz="2400" dirty="0"/>
              <a:t>Avez-vous déjà connu ce type de soins ?</a:t>
            </a:r>
            <a:endParaRPr lang="en-US" sz="2400" dirty="0"/>
          </a:p>
          <a:p>
            <a:r>
              <a:rPr lang="fr-FR" sz="2400" dirty="0"/>
              <a:t>Avez-vous déjà vu ce type de soins dans le lieu de travail ? </a:t>
            </a:r>
            <a:endParaRPr lang="en-US" sz="2400" dirty="0"/>
          </a:p>
          <a:p>
            <a:r>
              <a:rPr lang="fr-FR" sz="2400" dirty="0"/>
              <a:t>Quels sont les comportements qu’aurait dû prendre la sage – femme pour rendre les soins plus humains ou humanisés ?</a:t>
            </a:r>
          </a:p>
          <a:p>
            <a:pPr lvl="1"/>
            <a:endParaRPr lang="fr-FR" sz="2400" dirty="0">
              <a:solidFill>
                <a:schemeClr val="bg1">
                  <a:lumMod val="50000"/>
                </a:schemeClr>
              </a:solidFill>
            </a:endParaRPr>
          </a:p>
          <a:p>
            <a:endParaRPr lang="fr-FR" sz="2400" dirty="0">
              <a:solidFill>
                <a:schemeClr val="bg1">
                  <a:lumMod val="50000"/>
                </a:schemeClr>
              </a:solidFill>
            </a:endParaRPr>
          </a:p>
        </p:txBody>
      </p:sp>
      <p:sp>
        <p:nvSpPr>
          <p:cNvPr id="1048601" name="Slide Number Placeholder 3"/>
          <p:cNvSpPr>
            <a:spLocks noGrp="1"/>
          </p:cNvSpPr>
          <p:nvPr>
            <p:ph type="sldNum" sz="quarter" idx="4294967295"/>
          </p:nvPr>
        </p:nvSpPr>
        <p:spPr>
          <a:xfrm>
            <a:off x="7010400" y="6356350"/>
            <a:ext cx="2133600" cy="365125"/>
          </a:xfrm>
        </p:spPr>
        <p:txBody>
          <a:bodyPr/>
          <a:lstStyle/>
          <a:p>
            <a:fld id="{0DC44552-9C55-41EF-8E7D-6A8DD8453E96}" type="slidenum">
              <a:rPr lang="en-US" smtClean="0">
                <a:solidFill>
                  <a:srgbClr val="FF0000"/>
                </a:solidFill>
              </a:rPr>
              <a:t>3</a:t>
            </a:fld>
            <a:endParaRPr lang="en-US"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Title 1"/>
          <p:cNvSpPr>
            <a:spLocks noGrp="1"/>
          </p:cNvSpPr>
          <p:nvPr>
            <p:ph type="title"/>
          </p:nvPr>
        </p:nvSpPr>
        <p:spPr/>
        <p:txBody>
          <a:bodyPr>
            <a:normAutofit/>
          </a:bodyPr>
          <a:lstStyle/>
          <a:p>
            <a:r>
              <a:rPr lang="en-US" sz="3200" b="1" dirty="0"/>
              <a:t>Introduction </a:t>
            </a:r>
          </a:p>
        </p:txBody>
      </p:sp>
      <p:sp>
        <p:nvSpPr>
          <p:cNvPr id="1048603" name="Content Placeholder 2"/>
          <p:cNvSpPr>
            <a:spLocks noGrp="1"/>
          </p:cNvSpPr>
          <p:nvPr>
            <p:ph idx="1"/>
          </p:nvPr>
        </p:nvSpPr>
        <p:spPr>
          <a:xfrm>
            <a:off x="644434" y="1874838"/>
            <a:ext cx="8229600" cy="3306762"/>
          </a:xfrm>
        </p:spPr>
        <p:txBody>
          <a:bodyPr>
            <a:normAutofit/>
          </a:bodyPr>
          <a:lstStyle/>
          <a:p>
            <a:r>
              <a:rPr lang="fr-FR" sz="2800" dirty="0"/>
              <a:t>La période périnatale a une grande importance pour la femme et sa famille dans beaucoup de cultures. </a:t>
            </a:r>
          </a:p>
          <a:p>
            <a:r>
              <a:rPr lang="fr-FR" sz="2800" dirty="0"/>
              <a:t>L’interaction entre la femme enceinte/sa famille et le prestataire/centre de santé doit être basée sur le respect des droits humains pendant la période périnatale.</a:t>
            </a:r>
            <a:endParaRPr lang="en-US" sz="2800" dirty="0"/>
          </a:p>
          <a:p>
            <a:endParaRPr lang="en-US" sz="2400" dirty="0"/>
          </a:p>
        </p:txBody>
      </p:sp>
      <p:sp>
        <p:nvSpPr>
          <p:cNvPr id="1048604" name="Slide Number Placeholder 3"/>
          <p:cNvSpPr>
            <a:spLocks noGrp="1"/>
          </p:cNvSpPr>
          <p:nvPr>
            <p:ph type="sldNum" sz="quarter" idx="4294967295"/>
          </p:nvPr>
        </p:nvSpPr>
        <p:spPr>
          <a:xfrm>
            <a:off x="7010400" y="6356350"/>
            <a:ext cx="2133600" cy="365125"/>
          </a:xfrm>
        </p:spPr>
        <p:txBody>
          <a:bodyPr/>
          <a:lstStyle/>
          <a:p>
            <a:fld id="{0DC44552-9C55-41EF-8E7D-6A8DD8453E96}" type="slidenum">
              <a:rPr lang="en-US" smtClean="0"/>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Title 1"/>
          <p:cNvSpPr>
            <a:spLocks noGrp="1"/>
          </p:cNvSpPr>
          <p:nvPr>
            <p:ph type="title"/>
          </p:nvPr>
        </p:nvSpPr>
        <p:spPr/>
        <p:txBody>
          <a:bodyPr/>
          <a:lstStyle/>
          <a:p>
            <a:r>
              <a:rPr lang="fr-FR" b="1" dirty="0"/>
              <a:t>QUIZ</a:t>
            </a:r>
            <a:endParaRPr lang="en-US" dirty="0"/>
          </a:p>
        </p:txBody>
      </p:sp>
      <p:sp>
        <p:nvSpPr>
          <p:cNvPr id="1048609" name="Content Placeholder 2"/>
          <p:cNvSpPr>
            <a:spLocks noGrp="1"/>
          </p:cNvSpPr>
          <p:nvPr>
            <p:ph idx="1"/>
          </p:nvPr>
        </p:nvSpPr>
        <p:spPr>
          <a:xfrm>
            <a:off x="457200" y="1314325"/>
            <a:ext cx="8229600" cy="5121275"/>
          </a:xfrm>
        </p:spPr>
        <p:txBody>
          <a:bodyPr/>
          <a:lstStyle/>
          <a:p>
            <a:pPr marL="0" indent="0">
              <a:buNone/>
            </a:pPr>
            <a:r>
              <a:rPr lang="fr-FR" sz="2800" dirty="0"/>
              <a:t>Instructions: dans la case correspondante, écrire V si la phrase est juste ou F si la phrase est fausse.</a:t>
            </a:r>
            <a:endParaRPr lang="en-US" sz="2800" dirty="0"/>
          </a:p>
          <a:p>
            <a:pPr marL="514350" indent="-514350">
              <a:buFont typeface="+mj-lt"/>
              <a:buAutoNum type="arabicPeriod"/>
            </a:pPr>
            <a:r>
              <a:rPr lang="fr-FR" sz="2800" dirty="0"/>
              <a:t>Les collègues apprendront  à valoriser et offrir les soins maternels humanisés si vous réagissez et punissez ceux qui ne sont pas aimable envers les femmes ___</a:t>
            </a:r>
            <a:endParaRPr lang="en-US" sz="2800" dirty="0"/>
          </a:p>
          <a:p>
            <a:pPr marL="514350" indent="-514350">
              <a:buFont typeface="+mj-lt"/>
              <a:buAutoNum type="arabicPeriod"/>
            </a:pPr>
            <a:r>
              <a:rPr lang="fr-FR" sz="2800" dirty="0"/>
              <a:t>Soins maternels humanisés sauve la vie ; des études ont montré que des femmes refusent de chercher des soins car un prestataire, même s’il est qualifié pour prévenir et gérer les complications, les ont maltraités._____</a:t>
            </a:r>
            <a:endParaRPr lang="en-US" sz="2800" dirty="0"/>
          </a:p>
          <a:p>
            <a:endParaRPr lang="en-US" sz="2400" dirty="0"/>
          </a:p>
          <a:p>
            <a:endParaRPr lang="en-US" sz="2400" dirty="0"/>
          </a:p>
        </p:txBody>
      </p:sp>
      <p:sp>
        <p:nvSpPr>
          <p:cNvPr id="1048610" name="Slide Number Placeholder 3"/>
          <p:cNvSpPr>
            <a:spLocks noGrp="1"/>
          </p:cNvSpPr>
          <p:nvPr>
            <p:ph type="sldNum" sz="quarter" idx="4294967295"/>
          </p:nvPr>
        </p:nvSpPr>
        <p:spPr>
          <a:xfrm>
            <a:off x="7010400" y="6356350"/>
            <a:ext cx="2133600" cy="365125"/>
          </a:xfrm>
        </p:spPr>
        <p:txBody>
          <a:bodyPr/>
          <a:lstStyle/>
          <a:p>
            <a:fld id="{0DC44552-9C55-41EF-8E7D-6A8DD8453E96}" type="slidenum">
              <a:rPr lang="en-US" smtClean="0"/>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Title 1"/>
          <p:cNvSpPr>
            <a:spLocks noGrp="1"/>
          </p:cNvSpPr>
          <p:nvPr>
            <p:ph type="title"/>
          </p:nvPr>
        </p:nvSpPr>
        <p:spPr/>
        <p:txBody>
          <a:bodyPr>
            <a:normAutofit/>
          </a:bodyPr>
          <a:lstStyle/>
          <a:p>
            <a:r>
              <a:rPr lang="fr-FR" sz="3200" dirty="0"/>
              <a:t>Définition </a:t>
            </a:r>
          </a:p>
        </p:txBody>
      </p:sp>
      <p:sp>
        <p:nvSpPr>
          <p:cNvPr id="1048615" name="Content Placeholder 2"/>
          <p:cNvSpPr>
            <a:spLocks noGrp="1"/>
          </p:cNvSpPr>
          <p:nvPr>
            <p:ph idx="1"/>
          </p:nvPr>
        </p:nvSpPr>
        <p:spPr>
          <a:xfrm>
            <a:off x="457200" y="1905000"/>
            <a:ext cx="8229600" cy="2362200"/>
          </a:xfrm>
        </p:spPr>
        <p:txBody>
          <a:bodyPr/>
          <a:lstStyle/>
          <a:p>
            <a:r>
              <a:rPr lang="fr-FR" sz="2800" dirty="0"/>
              <a:t>Les soins maternels humanisés c’est l’ensemble des conditions qui permettent à la femme d’être à l’aise et de vivre l’accouchement comme un évènement positif et heureux. </a:t>
            </a:r>
            <a:endParaRPr lang="en-US" sz="2800" dirty="0"/>
          </a:p>
          <a:p>
            <a:endParaRPr lang="en-US" sz="2400" dirty="0"/>
          </a:p>
        </p:txBody>
      </p:sp>
      <p:sp>
        <p:nvSpPr>
          <p:cNvPr id="1048616" name="Slide Number Placeholder 3"/>
          <p:cNvSpPr>
            <a:spLocks noGrp="1"/>
          </p:cNvSpPr>
          <p:nvPr>
            <p:ph type="sldNum" sz="quarter" idx="4294967295"/>
          </p:nvPr>
        </p:nvSpPr>
        <p:spPr>
          <a:xfrm>
            <a:off x="7010400" y="6356350"/>
            <a:ext cx="2133600" cy="365125"/>
          </a:xfrm>
        </p:spPr>
        <p:txBody>
          <a:bodyPr/>
          <a:lstStyle/>
          <a:p>
            <a:fld id="{0DC44552-9C55-41EF-8E7D-6A8DD8453E96}" type="slidenum">
              <a:rPr lang="en-US" smtClean="0"/>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Title 1"/>
          <p:cNvSpPr>
            <a:spLocks noGrp="1"/>
          </p:cNvSpPr>
          <p:nvPr>
            <p:ph type="title"/>
          </p:nvPr>
        </p:nvSpPr>
        <p:spPr/>
        <p:txBody>
          <a:bodyPr>
            <a:noAutofit/>
          </a:bodyPr>
          <a:lstStyle/>
          <a:p>
            <a:r>
              <a:rPr lang="fr-FR" sz="3200" b="1" dirty="0"/>
              <a:t>Principe de base des soins humanisés</a:t>
            </a:r>
            <a:endParaRPr lang="en-US" sz="3200" b="1" dirty="0"/>
          </a:p>
        </p:txBody>
      </p:sp>
      <p:sp>
        <p:nvSpPr>
          <p:cNvPr id="1048618" name="Content Placeholder 2"/>
          <p:cNvSpPr>
            <a:spLocks noGrp="1"/>
          </p:cNvSpPr>
          <p:nvPr>
            <p:ph idx="1"/>
          </p:nvPr>
        </p:nvSpPr>
        <p:spPr>
          <a:xfrm>
            <a:off x="533400" y="2362200"/>
            <a:ext cx="8229600" cy="2133600"/>
          </a:xfrm>
        </p:spPr>
        <p:txBody>
          <a:bodyPr/>
          <a:lstStyle/>
          <a:p>
            <a:r>
              <a:rPr lang="fr-FR" sz="2800" b="1" i="1" dirty="0"/>
              <a:t>« Je traite la parturiente et sa famille de la manière que j’aimerai être traitée moi-même, ou de la même manière que je souhaiterais que soit traité un membre de ma famille. »</a:t>
            </a:r>
            <a:endParaRPr lang="en-US" sz="2800" dirty="0"/>
          </a:p>
          <a:p>
            <a:endParaRPr lang="en-US" sz="2400" dirty="0"/>
          </a:p>
        </p:txBody>
      </p:sp>
      <p:sp>
        <p:nvSpPr>
          <p:cNvPr id="1048619" name="Slide Number Placeholder 3"/>
          <p:cNvSpPr>
            <a:spLocks noGrp="1"/>
          </p:cNvSpPr>
          <p:nvPr>
            <p:ph type="sldNum" sz="quarter" idx="4294967295"/>
          </p:nvPr>
        </p:nvSpPr>
        <p:spPr>
          <a:xfrm>
            <a:off x="7010400" y="6356350"/>
            <a:ext cx="2133600" cy="365125"/>
          </a:xfrm>
        </p:spPr>
        <p:txBody>
          <a:bodyPr/>
          <a:lstStyle/>
          <a:p>
            <a:fld id="{0DC44552-9C55-41EF-8E7D-6A8DD8453E96}" type="slidenum">
              <a:rPr lang="en-US" smtClean="0"/>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Title 1"/>
          <p:cNvSpPr>
            <a:spLocks noGrp="1"/>
          </p:cNvSpPr>
          <p:nvPr>
            <p:ph type="title"/>
          </p:nvPr>
        </p:nvSpPr>
        <p:spPr>
          <a:xfrm>
            <a:off x="644434" y="571135"/>
            <a:ext cx="7855132" cy="683182"/>
          </a:xfrm>
        </p:spPr>
        <p:txBody>
          <a:bodyPr>
            <a:normAutofit/>
          </a:bodyPr>
          <a:lstStyle/>
          <a:p>
            <a:r>
              <a:rPr lang="fr-FR" sz="3200" b="1" dirty="0">
                <a:solidFill>
                  <a:srgbClr val="002060"/>
                </a:solidFill>
              </a:rPr>
              <a:t>Catégories du manque de respect et abus</a:t>
            </a:r>
            <a:endParaRPr lang="en-US" sz="3200" b="1" dirty="0">
              <a:solidFill>
                <a:srgbClr val="002060"/>
              </a:solidFill>
            </a:endParaRPr>
          </a:p>
        </p:txBody>
      </p:sp>
      <p:sp>
        <p:nvSpPr>
          <p:cNvPr id="1048621" name="Content Placeholder 2"/>
          <p:cNvSpPr>
            <a:spLocks noGrp="1"/>
          </p:cNvSpPr>
          <p:nvPr>
            <p:ph idx="1"/>
          </p:nvPr>
        </p:nvSpPr>
        <p:spPr>
          <a:xfrm>
            <a:off x="457200" y="1600201"/>
            <a:ext cx="8229600" cy="3733800"/>
          </a:xfrm>
        </p:spPr>
        <p:txBody>
          <a:bodyPr/>
          <a:lstStyle/>
          <a:p>
            <a:r>
              <a:rPr lang="fr-FR" sz="2800" dirty="0">
                <a:solidFill>
                  <a:schemeClr val="bg1">
                    <a:lumMod val="50000"/>
                  </a:schemeClr>
                </a:solidFill>
              </a:rPr>
              <a:t>Violence / Abus physique</a:t>
            </a:r>
          </a:p>
          <a:p>
            <a:r>
              <a:rPr lang="fr-FR" sz="2800" dirty="0">
                <a:solidFill>
                  <a:schemeClr val="bg1">
                    <a:lumMod val="50000"/>
                  </a:schemeClr>
                </a:solidFill>
              </a:rPr>
              <a:t>Soins ne respectant pas la dignité (la violence verbale comprise) </a:t>
            </a:r>
            <a:endParaRPr lang="en-US" sz="2800" dirty="0">
              <a:solidFill>
                <a:schemeClr val="bg1">
                  <a:lumMod val="50000"/>
                </a:schemeClr>
              </a:solidFill>
            </a:endParaRPr>
          </a:p>
          <a:p>
            <a:r>
              <a:rPr lang="fr-FR" sz="2800" dirty="0">
                <a:solidFill>
                  <a:schemeClr val="bg1">
                    <a:lumMod val="50000"/>
                  </a:schemeClr>
                </a:solidFill>
              </a:rPr>
              <a:t>Soins administrés sans consentement (informer)</a:t>
            </a:r>
            <a:endParaRPr lang="en-US" sz="2800" dirty="0">
              <a:solidFill>
                <a:schemeClr val="bg1">
                  <a:lumMod val="50000"/>
                </a:schemeClr>
              </a:solidFill>
            </a:endParaRPr>
          </a:p>
          <a:p>
            <a:r>
              <a:rPr lang="fr-FR" sz="2800" dirty="0">
                <a:solidFill>
                  <a:schemeClr val="bg1">
                    <a:lumMod val="50000"/>
                  </a:schemeClr>
                </a:solidFill>
              </a:rPr>
              <a:t>Non-confidentialité des soins</a:t>
            </a:r>
            <a:endParaRPr lang="en-US" sz="2800" dirty="0">
              <a:solidFill>
                <a:schemeClr val="bg1">
                  <a:lumMod val="50000"/>
                </a:schemeClr>
              </a:solidFill>
            </a:endParaRPr>
          </a:p>
          <a:p>
            <a:pPr lvl="0"/>
            <a:r>
              <a:rPr lang="fr-FR" sz="2800" dirty="0">
                <a:solidFill>
                  <a:schemeClr val="bg1">
                    <a:lumMod val="50000"/>
                  </a:schemeClr>
                </a:solidFill>
              </a:rPr>
              <a:t>Discrimination fondée sur des attributs spécifiques</a:t>
            </a:r>
            <a:endParaRPr lang="en-US" sz="2800" dirty="0">
              <a:solidFill>
                <a:schemeClr val="bg1">
                  <a:lumMod val="50000"/>
                </a:schemeClr>
              </a:solidFill>
            </a:endParaRPr>
          </a:p>
          <a:p>
            <a:r>
              <a:rPr lang="fr-FR" sz="2800" dirty="0">
                <a:solidFill>
                  <a:schemeClr val="bg1">
                    <a:lumMod val="50000"/>
                  </a:schemeClr>
                </a:solidFill>
              </a:rPr>
              <a:t>Abandon ou le refus de soins</a:t>
            </a:r>
          </a:p>
          <a:p>
            <a:r>
              <a:rPr lang="fr-FR" sz="2800" dirty="0">
                <a:solidFill>
                  <a:schemeClr val="bg1">
                    <a:lumMod val="50000"/>
                  </a:schemeClr>
                </a:solidFill>
              </a:rPr>
              <a:t>Détention dans les établissements de soins</a:t>
            </a:r>
            <a:endParaRPr lang="en-US" sz="2800" dirty="0">
              <a:solidFill>
                <a:schemeClr val="bg1">
                  <a:lumMod val="5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Title 1"/>
          <p:cNvSpPr>
            <a:spLocks noGrp="1"/>
          </p:cNvSpPr>
          <p:nvPr>
            <p:ph type="title"/>
          </p:nvPr>
        </p:nvSpPr>
        <p:spPr>
          <a:xfrm>
            <a:off x="457200" y="274638"/>
            <a:ext cx="8229600" cy="715962"/>
          </a:xfrm>
        </p:spPr>
        <p:txBody>
          <a:bodyPr>
            <a:normAutofit/>
          </a:bodyPr>
          <a:lstStyle/>
          <a:p>
            <a:r>
              <a:rPr lang="fr-FR" sz="3200" b="1" dirty="0"/>
              <a:t>Les 7 droits fondamentaux</a:t>
            </a:r>
            <a:endParaRPr lang="en-US" sz="3200" b="1" dirty="0"/>
          </a:p>
        </p:txBody>
      </p:sp>
      <p:sp>
        <p:nvSpPr>
          <p:cNvPr id="1048623" name="Content Placeholder 2"/>
          <p:cNvSpPr>
            <a:spLocks noGrp="1"/>
          </p:cNvSpPr>
          <p:nvPr>
            <p:ph idx="1"/>
          </p:nvPr>
        </p:nvSpPr>
        <p:spPr>
          <a:xfrm>
            <a:off x="457200" y="1371600"/>
            <a:ext cx="8229600" cy="4525963"/>
          </a:xfrm>
        </p:spPr>
        <p:txBody>
          <a:bodyPr>
            <a:normAutofit fontScale="95833" lnSpcReduction="10000"/>
          </a:bodyPr>
          <a:lstStyle/>
          <a:p>
            <a:pPr marL="514350" lvl="0" indent="-514350">
              <a:buFont typeface="+mj-lt"/>
              <a:buAutoNum type="arabicPeriod"/>
            </a:pPr>
            <a:r>
              <a:rPr lang="fr-FR" sz="2800" dirty="0"/>
              <a:t>Etre exempt de blessures et de mauvais traitement ;</a:t>
            </a:r>
            <a:endParaRPr lang="en-US" sz="2800" dirty="0"/>
          </a:p>
          <a:p>
            <a:pPr marL="514350" lvl="0" indent="-514350">
              <a:buFont typeface="+mj-lt"/>
              <a:buAutoNum type="arabicPeriod"/>
            </a:pPr>
            <a:r>
              <a:rPr lang="fr-FR" sz="2800" dirty="0"/>
              <a:t>Information, consentement éclairé et de refus ; et respect de leur choix et préférence y compris l’accompagnement au cours des soins maternels ; </a:t>
            </a:r>
            <a:endParaRPr lang="en-US" sz="2800" dirty="0"/>
          </a:p>
          <a:p>
            <a:pPr marL="514350" lvl="0" indent="-514350">
              <a:buFont typeface="+mj-lt"/>
              <a:buAutoNum type="arabicPeriod"/>
            </a:pPr>
            <a:r>
              <a:rPr lang="fr-FR" sz="2800" dirty="0"/>
              <a:t>Respect de l’intimité et de la confidentialité ;</a:t>
            </a:r>
            <a:endParaRPr lang="en-US" sz="2800" dirty="0"/>
          </a:p>
          <a:p>
            <a:pPr marL="514350" lvl="0" indent="-514350">
              <a:buFont typeface="+mj-lt"/>
              <a:buAutoNum type="arabicPeriod"/>
            </a:pPr>
            <a:r>
              <a:rPr lang="fr-FR" sz="2800" dirty="0"/>
              <a:t>Traitement avec dignité et respect ;</a:t>
            </a:r>
            <a:endParaRPr lang="en-US" sz="2800" dirty="0"/>
          </a:p>
          <a:p>
            <a:pPr marL="514350" lvl="0" indent="-514350">
              <a:buFont typeface="+mj-lt"/>
              <a:buAutoNum type="arabicPeriod"/>
            </a:pPr>
            <a:r>
              <a:rPr lang="fr-FR" sz="2800" dirty="0"/>
              <a:t>Egalité, sans discrimination et des soins équitables ;</a:t>
            </a:r>
            <a:endParaRPr lang="en-US" sz="2800" dirty="0"/>
          </a:p>
          <a:p>
            <a:pPr marL="514350" lvl="0" indent="-514350">
              <a:buFont typeface="+mj-lt"/>
              <a:buAutoNum type="arabicPeriod"/>
            </a:pPr>
            <a:r>
              <a:rPr lang="fr-FR" sz="2800" dirty="0"/>
              <a:t>Recevoir des soins de santé avec une qualité élevée ;</a:t>
            </a:r>
            <a:endParaRPr lang="en-US" sz="2800" dirty="0"/>
          </a:p>
          <a:p>
            <a:pPr marL="514350" lvl="0" indent="-514350">
              <a:buFont typeface="+mj-lt"/>
              <a:buAutoNum type="arabicPeriod"/>
            </a:pPr>
            <a:r>
              <a:rPr lang="fr-FR" sz="2800" dirty="0"/>
              <a:t>Liberté, autonomie et auto-détermination, et l’exemption à la coercition.  </a:t>
            </a:r>
            <a:endParaRPr lang="en-US" sz="2800" dirty="0"/>
          </a:p>
          <a:p>
            <a:endParaRPr lang="en-US" sz="2400" dirty="0"/>
          </a:p>
        </p:txBody>
      </p:sp>
      <p:sp>
        <p:nvSpPr>
          <p:cNvPr id="1048624" name="Slide Number Placeholder 1"/>
          <p:cNvSpPr>
            <a:spLocks noGrp="1"/>
          </p:cNvSpPr>
          <p:nvPr>
            <p:ph type="sldNum" sz="quarter" idx="4294967295"/>
          </p:nvPr>
        </p:nvSpPr>
        <p:spPr>
          <a:xfrm>
            <a:off x="7010400" y="6356350"/>
            <a:ext cx="2133600" cy="365125"/>
          </a:xfrm>
        </p:spPr>
        <p:txBody>
          <a:bodyPr/>
          <a:lstStyle/>
          <a:p>
            <a:fld id="{0DC44552-9C55-41EF-8E7D-6A8DD8453E96}" type="slidenum">
              <a:rPr lang="en-US" smtClean="0"/>
              <a:t>9</a:t>
            </a:fld>
            <a:endParaRPr lang="en-US" dirty="0"/>
          </a:p>
        </p:txBody>
      </p:sp>
      <p:sp>
        <p:nvSpPr>
          <p:cNvPr id="1048625" name="Rectangle 3"/>
          <p:cNvSpPr/>
          <p:nvPr/>
        </p:nvSpPr>
        <p:spPr>
          <a:xfrm>
            <a:off x="457200" y="6266840"/>
            <a:ext cx="6705600" cy="369332"/>
          </a:xfrm>
          <a:prstGeom prst="rect">
            <a:avLst/>
          </a:prstGeom>
        </p:spPr>
        <p:txBody>
          <a:bodyPr wrap="square">
            <a:spAutoFit/>
          </a:bodyPr>
          <a:lstStyle/>
          <a:p>
            <a:r>
              <a:rPr lang="fr-FR" dirty="0"/>
              <a:t>La charte de l’alliance du ruban blanc</a:t>
            </a:r>
            <a:endParaRPr lang="en-US" dirty="0"/>
          </a:p>
        </p:txBody>
      </p:sp>
    </p:spTree>
  </p:cSld>
  <p:clrMapOvr>
    <a:masterClrMapping/>
  </p:clrMapOvr>
</p:sld>
</file>

<file path=ppt/theme/theme1.xml><?xml version="1.0" encoding="utf-8"?>
<a:theme xmlns:a="http://schemas.openxmlformats.org/drawingml/2006/main" name="Jhpiego_external">
  <a:themeElements>
    <a:clrScheme name="Jhpiego_external 13">
      <a:dk1>
        <a:srgbClr val="305B75"/>
      </a:dk1>
      <a:lt1>
        <a:srgbClr val="FFFFFF"/>
      </a:lt1>
      <a:dk2>
        <a:srgbClr val="FFFFFF"/>
      </a:dk2>
      <a:lt2>
        <a:srgbClr val="808080"/>
      </a:lt2>
      <a:accent1>
        <a:srgbClr val="E9804F"/>
      </a:accent1>
      <a:accent2>
        <a:srgbClr val="61B1E3"/>
      </a:accent2>
      <a:accent3>
        <a:srgbClr val="FFFFFF"/>
      </a:accent3>
      <a:accent4>
        <a:srgbClr val="274C63"/>
      </a:accent4>
      <a:accent5>
        <a:srgbClr val="F2C0B2"/>
      </a:accent5>
      <a:accent6>
        <a:srgbClr val="57A0CE"/>
      </a:accent6>
      <a:hlink>
        <a:srgbClr val="9B5A97"/>
      </a:hlink>
      <a:folHlink>
        <a:srgbClr val="99C525"/>
      </a:folHlink>
    </a:clrScheme>
    <a:fontScheme name="Jhpiego_external">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Jhpiego_ex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hpiego_exter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hpiego_exter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hpiego_exter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hpiego_exter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hpiego_exter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hpiego_exter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hpiego_exter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hpiego_exter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hpiego_exter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hpiego_exter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hpiego_exter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Jhpiego_external 13">
        <a:dk1>
          <a:srgbClr val="305B75"/>
        </a:dk1>
        <a:lt1>
          <a:srgbClr val="FFFFFF"/>
        </a:lt1>
        <a:dk2>
          <a:srgbClr val="FFFFFF"/>
        </a:dk2>
        <a:lt2>
          <a:srgbClr val="808080"/>
        </a:lt2>
        <a:accent1>
          <a:srgbClr val="E9804F"/>
        </a:accent1>
        <a:accent2>
          <a:srgbClr val="61B1E3"/>
        </a:accent2>
        <a:accent3>
          <a:srgbClr val="FFFFFF"/>
        </a:accent3>
        <a:accent4>
          <a:srgbClr val="274C63"/>
        </a:accent4>
        <a:accent5>
          <a:srgbClr val="F2C0B2"/>
        </a:accent5>
        <a:accent6>
          <a:srgbClr val="57A0CE"/>
        </a:accent6>
        <a:hlink>
          <a:srgbClr val="9B5A97"/>
        </a:hlink>
        <a:folHlink>
          <a:srgbClr val="99C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
      <a:dk1>
        <a:srgbClr val="305B75"/>
      </a:dk1>
      <a:lt1>
        <a:srgbClr val="FFFFFF"/>
      </a:lt1>
      <a:dk2>
        <a:srgbClr val="FFFFFF"/>
      </a:dk2>
      <a:lt2>
        <a:srgbClr val="808080"/>
      </a:lt2>
      <a:accent1>
        <a:srgbClr val="E9804F"/>
      </a:accent1>
      <a:accent2>
        <a:srgbClr val="61B1E3"/>
      </a:accent2>
      <a:accent3>
        <a:srgbClr val="FFFFFF"/>
      </a:accent3>
      <a:accent4>
        <a:srgbClr val="274C63"/>
      </a:accent4>
      <a:accent5>
        <a:srgbClr val="F2C0B2"/>
      </a:accent5>
      <a:accent6>
        <a:srgbClr val="57A0CE"/>
      </a:accent6>
      <a:hlink>
        <a:srgbClr val="9B5A97"/>
      </a:hlink>
      <a:folHlink>
        <a:srgbClr val="99C525"/>
      </a:folHlink>
    </a:clrScheme>
    <a:fontScheme name="Custom Design">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CSP_PowerPoint">
  <a:themeElements>
    <a:clrScheme name="MCSP">
      <a:dk1>
        <a:srgbClr val="000000"/>
      </a:dk1>
      <a:lt1>
        <a:srgbClr val="777777"/>
      </a:lt1>
      <a:dk2>
        <a:srgbClr val="002A6C"/>
      </a:dk2>
      <a:lt2>
        <a:srgbClr val="9DBFE5"/>
      </a:lt2>
      <a:accent1>
        <a:srgbClr val="CA535C"/>
      </a:accent1>
      <a:accent2>
        <a:srgbClr val="FAC684"/>
      </a:accent2>
      <a:accent3>
        <a:srgbClr val="D5B4E4"/>
      </a:accent3>
      <a:accent4>
        <a:srgbClr val="002A6C"/>
      </a:accent4>
      <a:accent5>
        <a:srgbClr val="9DBFE5"/>
      </a:accent5>
      <a:accent6>
        <a:srgbClr val="CA535C"/>
      </a:accent6>
      <a:hlink>
        <a:srgbClr val="777777"/>
      </a:hlink>
      <a:folHlink>
        <a:srgbClr val="FAC68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MCSP Colors B">
      <a:dk1>
        <a:srgbClr val="000000"/>
      </a:dk1>
      <a:lt1>
        <a:srgbClr val="777777"/>
      </a:lt1>
      <a:dk2>
        <a:srgbClr val="002A6C"/>
      </a:dk2>
      <a:lt2>
        <a:srgbClr val="9DBFE5"/>
      </a:lt2>
      <a:accent1>
        <a:srgbClr val="367A52"/>
      </a:accent1>
      <a:accent2>
        <a:srgbClr val="0090B6"/>
      </a:accent2>
      <a:accent3>
        <a:srgbClr val="914E71"/>
      </a:accent3>
      <a:accent4>
        <a:srgbClr val="79578F"/>
      </a:accent4>
      <a:accent5>
        <a:srgbClr val="D5B4E4"/>
      </a:accent5>
      <a:accent6>
        <a:srgbClr val="667B8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Jhpiego Theme">
  <a:themeElements>
    <a:clrScheme name="Jhpiego">
      <a:dk1>
        <a:sysClr val="windowText" lastClr="000000"/>
      </a:dk1>
      <a:lt1>
        <a:sysClr val="window" lastClr="FFFFFF"/>
      </a:lt1>
      <a:dk2>
        <a:srgbClr val="55565A"/>
      </a:dk2>
      <a:lt2>
        <a:srgbClr val="CBD5D4"/>
      </a:lt2>
      <a:accent1>
        <a:srgbClr val="00667D"/>
      </a:accent1>
      <a:accent2>
        <a:srgbClr val="26CAD3"/>
      </a:accent2>
      <a:accent3>
        <a:srgbClr val="6F9395"/>
      </a:accent3>
      <a:accent4>
        <a:srgbClr val="BE0065"/>
      </a:accent4>
      <a:accent5>
        <a:srgbClr val="0087CD"/>
      </a:accent5>
      <a:accent6>
        <a:srgbClr val="00AA88"/>
      </a:accent6>
      <a:hlink>
        <a:srgbClr val="00667D"/>
      </a:hlink>
      <a:folHlink>
        <a:srgbClr val="26CAD3"/>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6.xml><?xml version="1.0" encoding="utf-8"?>
<a:theme xmlns:a="http://schemas.openxmlformats.org/drawingml/2006/main" name="Theme with Subtitles">
  <a:themeElements>
    <a:clrScheme name="Jhpiego">
      <a:dk1>
        <a:sysClr val="windowText" lastClr="000000"/>
      </a:dk1>
      <a:lt1>
        <a:sysClr val="window" lastClr="FFFFFF"/>
      </a:lt1>
      <a:dk2>
        <a:srgbClr val="55565A"/>
      </a:dk2>
      <a:lt2>
        <a:srgbClr val="CBD5D4"/>
      </a:lt2>
      <a:accent1>
        <a:srgbClr val="00667D"/>
      </a:accent1>
      <a:accent2>
        <a:srgbClr val="26CAD3"/>
      </a:accent2>
      <a:accent3>
        <a:srgbClr val="6F9395"/>
      </a:accent3>
      <a:accent4>
        <a:srgbClr val="00AA88"/>
      </a:accent4>
      <a:accent5>
        <a:srgbClr val="DBC637"/>
      </a:accent5>
      <a:accent6>
        <a:srgbClr val="B19E33"/>
      </a:accent6>
      <a:hlink>
        <a:srgbClr val="00667D"/>
      </a:hlink>
      <a:folHlink>
        <a:srgbClr val="26CAD3"/>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7.xml><?xml version="1.0" encoding="utf-8"?>
<a:theme xmlns:a="http://schemas.openxmlformats.org/drawingml/2006/main" name="Jhpiego Theme Option 2">
  <a:themeElements>
    <a:clrScheme name="Jhpiego">
      <a:dk1>
        <a:sysClr val="windowText" lastClr="000000"/>
      </a:dk1>
      <a:lt1>
        <a:sysClr val="window" lastClr="FFFFFF"/>
      </a:lt1>
      <a:dk2>
        <a:srgbClr val="55565A"/>
      </a:dk2>
      <a:lt2>
        <a:srgbClr val="CBD5D4"/>
      </a:lt2>
      <a:accent1>
        <a:srgbClr val="00667D"/>
      </a:accent1>
      <a:accent2>
        <a:srgbClr val="26CAD3"/>
      </a:accent2>
      <a:accent3>
        <a:srgbClr val="6F9395"/>
      </a:accent3>
      <a:accent4>
        <a:srgbClr val="BE0065"/>
      </a:accent4>
      <a:accent5>
        <a:srgbClr val="0087CD"/>
      </a:accent5>
      <a:accent6>
        <a:srgbClr val="00AA88"/>
      </a:accent6>
      <a:hlink>
        <a:srgbClr val="00667D"/>
      </a:hlink>
      <a:folHlink>
        <a:srgbClr val="26CAD3"/>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8.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5820D3-366A-437C-ABA5-3EF714A6BE2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1028</Words>
  <Application>Microsoft Office PowerPoint</Application>
  <PresentationFormat>Affichage à l'écran (4:3)</PresentationFormat>
  <Paragraphs>112</Paragraphs>
  <Slides>13</Slides>
  <Notes>6</Notes>
  <HiddenSlides>0</HiddenSlides>
  <MMClips>0</MMClips>
  <ScaleCrop>false</ScaleCrop>
  <HeadingPairs>
    <vt:vector size="6" baseType="variant">
      <vt:variant>
        <vt:lpstr>Polices utilisées</vt:lpstr>
      </vt:variant>
      <vt:variant>
        <vt:i4>7</vt:i4>
      </vt:variant>
      <vt:variant>
        <vt:lpstr>Thème</vt:lpstr>
      </vt:variant>
      <vt:variant>
        <vt:i4>7</vt:i4>
      </vt:variant>
      <vt:variant>
        <vt:lpstr>Titres des diapositives</vt:lpstr>
      </vt:variant>
      <vt:variant>
        <vt:i4>13</vt:i4>
      </vt:variant>
    </vt:vector>
  </HeadingPairs>
  <TitlesOfParts>
    <vt:vector size="27" baseType="lpstr">
      <vt:lpstr>Arial</vt:lpstr>
      <vt:lpstr>Calibri</vt:lpstr>
      <vt:lpstr>DaxPro-Light</vt:lpstr>
      <vt:lpstr>Gill Sans MT</vt:lpstr>
      <vt:lpstr>Helvetica</vt:lpstr>
      <vt:lpstr>Times New Roman</vt:lpstr>
      <vt:lpstr>Wingdings</vt:lpstr>
      <vt:lpstr>Jhpiego_external</vt:lpstr>
      <vt:lpstr>Custom Design</vt:lpstr>
      <vt:lpstr>MCSP_PowerPoint</vt:lpstr>
      <vt:lpstr>1_Office Theme</vt:lpstr>
      <vt:lpstr>Jhpiego Theme</vt:lpstr>
      <vt:lpstr>Theme with Subtitles</vt:lpstr>
      <vt:lpstr>Jhpiego Theme Option 2</vt:lpstr>
      <vt:lpstr>Soins maternels humanisés</vt:lpstr>
      <vt:lpstr>Objectifs de la session</vt:lpstr>
      <vt:lpstr>Démonstration dramatique – Travail en paires </vt:lpstr>
      <vt:lpstr>Introduction </vt:lpstr>
      <vt:lpstr>QUIZ</vt:lpstr>
      <vt:lpstr>Définition </vt:lpstr>
      <vt:lpstr>Principe de base des soins humanisés</vt:lpstr>
      <vt:lpstr>Catégories du manque de respect et abus</vt:lpstr>
      <vt:lpstr>Les 7 droits fondamentaux</vt:lpstr>
      <vt:lpstr>Présentation PowerPoint</vt:lpstr>
      <vt:lpstr>Récapitulatif </vt:lpstr>
      <vt:lpstr>REPONSES QUIZ</vt:lpstr>
      <vt:lpstr>Revoir les objectifs spécifiques</vt:lpstr>
    </vt:vector>
  </TitlesOfParts>
  <Company>JHPIEGO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JHPIEGO PowerPoint Presentation template</dc:title>
  <dc:creator>ajfuray</dc:creator>
  <cp:lastModifiedBy>HP</cp:lastModifiedBy>
  <cp:revision>1</cp:revision>
  <dcterms:created xsi:type="dcterms:W3CDTF">2003-08-12T11:34:32Z</dcterms:created>
  <dcterms:modified xsi:type="dcterms:W3CDTF">2024-02-01T11:00:39Z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0x010100376DAD0C6176114F9422F9C2FDB3E21D</vt:lpwstr>
  </property>
</Properties>
</file>